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433" r:id="rId4"/>
    <p:sldId id="405" r:id="rId5"/>
    <p:sldId id="434" r:id="rId6"/>
    <p:sldId id="435" r:id="rId7"/>
    <p:sldId id="436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حكايتنا </a:t>
            </a:r>
            <a:r>
              <a:rPr lang="ar-SA" sz="6600" b="1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دي</a:t>
            </a:r>
            <a:r>
              <a:rPr lang="ar-SA" sz="6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كانت زمان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4061"/>
            <a:ext cx="9982199" cy="9725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1-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حكايتنا </a:t>
            </a:r>
            <a:r>
              <a:rPr lang="ar-EG" sz="8000" b="1" dirty="0" err="1" smtClean="0"/>
              <a:t>دي</a:t>
            </a:r>
            <a:r>
              <a:rPr lang="ar-EG" sz="8000" b="1" dirty="0" smtClean="0"/>
              <a:t> كانت زمان</a:t>
            </a:r>
            <a:br>
              <a:rPr lang="ar-EG" sz="8000" b="1" dirty="0" smtClean="0"/>
            </a:br>
            <a:r>
              <a:rPr lang="ar-EG" sz="8000" b="1" dirty="0" smtClean="0"/>
              <a:t>من ألف عام وألف عام</a:t>
            </a:r>
          </a:p>
          <a:p>
            <a:pPr algn="ctr" rtl="1"/>
            <a:r>
              <a:rPr lang="ar-EG" sz="8000" b="1" dirty="0" smtClean="0"/>
              <a:t>لكنها أحلي حكاية</a:t>
            </a:r>
            <a:br>
              <a:rPr lang="ar-EG" sz="8000" b="1" dirty="0" smtClean="0"/>
            </a:br>
            <a:r>
              <a:rPr lang="ar-EG" sz="8000" b="1" dirty="0" err="1" smtClean="0"/>
              <a:t>هيفضل</a:t>
            </a:r>
            <a:r>
              <a:rPr lang="ar-EG" sz="8000" b="1" dirty="0" smtClean="0"/>
              <a:t> يحكيها الزمان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330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(قصة </a:t>
            </a:r>
            <a:r>
              <a:rPr lang="ar-EG" sz="8000" b="1" dirty="0" smtClean="0"/>
              <a:t>إله ترك سماه</a:t>
            </a:r>
            <a:br>
              <a:rPr lang="ar-EG" sz="8000" b="1" dirty="0" smtClean="0"/>
            </a:br>
            <a:r>
              <a:rPr lang="ar-EG" sz="8000" b="1" dirty="0" err="1" smtClean="0"/>
              <a:t>جه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وإتولد</a:t>
            </a:r>
            <a:r>
              <a:rPr lang="ar-EG" sz="8000" b="1" dirty="0" smtClean="0"/>
              <a:t> ويا الخطاة</a:t>
            </a:r>
          </a:p>
          <a:p>
            <a:pPr algn="ctr" rtl="1"/>
            <a:r>
              <a:rPr lang="ar-EG" sz="8000" b="1" dirty="0" smtClean="0"/>
              <a:t>كان التاريخ ملء الزمان</a:t>
            </a:r>
            <a:br>
              <a:rPr lang="ar-EG" sz="8000" b="1" dirty="0" smtClean="0"/>
            </a:br>
            <a:r>
              <a:rPr lang="ar-EG" sz="8000" b="1" dirty="0" smtClean="0"/>
              <a:t>بيت لحم كانت </a:t>
            </a:r>
            <a:r>
              <a:rPr lang="ar-EG" sz="8000" b="1" dirty="0" smtClean="0"/>
              <a:t>المكان)2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9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13203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>
                <a:solidFill>
                  <a:srgbClr val="00582A"/>
                </a:solidFill>
              </a:rPr>
              <a:t>القرار: </a:t>
            </a:r>
            <a:r>
              <a:rPr lang="ar-SA" sz="54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54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smtClean="0">
                <a:solidFill>
                  <a:srgbClr val="00582A"/>
                </a:solidFill>
              </a:rPr>
              <a:t>(وإحنا </a:t>
            </a:r>
            <a:r>
              <a:rPr lang="ar-SA" sz="7200" b="1" dirty="0" err="1" smtClean="0">
                <a:solidFill>
                  <a:srgbClr val="00582A"/>
                </a:solidFill>
              </a:rPr>
              <a:t>النهاردة</a:t>
            </a:r>
            <a:r>
              <a:rPr lang="ar-SA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err="1" smtClean="0">
                <a:solidFill>
                  <a:srgbClr val="00582A"/>
                </a:solidFill>
              </a:rPr>
              <a:t>جايين</a:t>
            </a:r>
            <a:r>
              <a:rPr lang="ar-SA" sz="7200" b="1" dirty="0" smtClean="0">
                <a:solidFill>
                  <a:srgbClr val="00582A"/>
                </a:solidFill>
              </a:rPr>
              <a:t> نعيد ذكرى ميلادك المجيد 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وحياتنا </a:t>
            </a:r>
            <a:r>
              <a:rPr lang="ar-SA" sz="7200" b="1" dirty="0" smtClean="0">
                <a:solidFill>
                  <a:srgbClr val="00582A"/>
                </a:solidFill>
              </a:rPr>
              <a:t>مش بس كلام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err="1" smtClean="0">
                <a:solidFill>
                  <a:srgbClr val="00582A"/>
                </a:solidFill>
              </a:rPr>
              <a:t>دي</a:t>
            </a:r>
            <a:r>
              <a:rPr lang="ar-SA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smtClean="0">
                <a:solidFill>
                  <a:srgbClr val="00582A"/>
                </a:solidFill>
              </a:rPr>
              <a:t>شهادة عن رب السلام)2</a:t>
            </a: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رب السلام</a:t>
            </a:r>
          </a:p>
          <a:p>
            <a:pPr algn="ctr"/>
            <a:r>
              <a:rPr lang="ar-SA" sz="7200" b="1" dirty="0" smtClean="0">
                <a:solidFill>
                  <a:srgbClr val="00582A"/>
                </a:solidFill>
              </a:rPr>
              <a:t/>
            </a:r>
            <a:br>
              <a:rPr lang="ar-SA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92167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2-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هناك بعيد مذود حقير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ملك </a:t>
            </a:r>
            <a:r>
              <a:rPr lang="ar-SA" sz="8000" b="1" dirty="0" smtClean="0"/>
              <a:t>الملوك طفل فقير 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مريم </a:t>
            </a:r>
            <a:r>
              <a:rPr lang="ar-SA" sz="8000" b="1" dirty="0" smtClean="0"/>
              <a:t>هناك وفي حضنها </a:t>
            </a:r>
            <a:endParaRPr lang="ar-EG" sz="8000" b="1" dirty="0" smtClean="0"/>
          </a:p>
          <a:p>
            <a:pPr algn="ctr" rtl="1"/>
            <a:r>
              <a:rPr lang="ar-SA" sz="8000" b="1" dirty="0" err="1" smtClean="0"/>
              <a:t>شايله</a:t>
            </a:r>
            <a:r>
              <a:rPr lang="ar-SA" sz="8000" b="1" dirty="0" smtClean="0"/>
              <a:t> </a:t>
            </a:r>
            <a:r>
              <a:rPr lang="ar-SA" sz="8000" b="1" dirty="0" smtClean="0"/>
              <a:t>فاديها وربها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211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</a:t>
            </a:r>
            <a:r>
              <a:rPr lang="ar-EG" sz="8000" b="1" dirty="0" smtClean="0"/>
              <a:t> سامعة يا نجوم </a:t>
            </a:r>
            <a:r>
              <a:rPr lang="ar-EG" sz="8000" b="1" dirty="0" err="1" smtClean="0"/>
              <a:t>السما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سامعة </a:t>
            </a:r>
            <a:r>
              <a:rPr lang="ar-EG" sz="8000" b="1" dirty="0" err="1" smtClean="0"/>
              <a:t>الملايكة</a:t>
            </a:r>
            <a:r>
              <a:rPr lang="ar-EG" sz="8000" b="1" dirty="0" smtClean="0"/>
              <a:t> في العلا 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المجــد </a:t>
            </a:r>
            <a:r>
              <a:rPr lang="ar-EG" sz="8000" b="1" dirty="0" smtClean="0"/>
              <a:t>لله </a:t>
            </a:r>
            <a:r>
              <a:rPr lang="ar-EG" sz="8000" b="1" dirty="0" smtClean="0"/>
              <a:t>فــي عــــلاه </a:t>
            </a:r>
          </a:p>
          <a:p>
            <a:pPr algn="ctr" rtl="1"/>
            <a:r>
              <a:rPr lang="ar-EG" sz="8000" b="1" dirty="0" smtClean="0"/>
              <a:t>علي </a:t>
            </a:r>
            <a:r>
              <a:rPr lang="ar-EG" sz="8000" b="1" dirty="0" smtClean="0"/>
              <a:t>أرضنا </a:t>
            </a:r>
            <a:r>
              <a:rPr lang="ar-EG" sz="8000" b="1" dirty="0" err="1" smtClean="0"/>
              <a:t>إتولد</a:t>
            </a:r>
            <a:r>
              <a:rPr lang="ar-EG" sz="8000" b="1" dirty="0" smtClean="0"/>
              <a:t> فداه)2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9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13203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>
                <a:solidFill>
                  <a:srgbClr val="00582A"/>
                </a:solidFill>
              </a:rPr>
              <a:t>القرار: </a:t>
            </a:r>
            <a:r>
              <a:rPr lang="ar-SA" sz="54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54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smtClean="0">
                <a:solidFill>
                  <a:srgbClr val="00582A"/>
                </a:solidFill>
              </a:rPr>
              <a:t>(وإحنا </a:t>
            </a:r>
            <a:r>
              <a:rPr lang="ar-SA" sz="7200" b="1" dirty="0" err="1" smtClean="0">
                <a:solidFill>
                  <a:srgbClr val="00582A"/>
                </a:solidFill>
              </a:rPr>
              <a:t>النهاردة</a:t>
            </a:r>
            <a:r>
              <a:rPr lang="ar-SA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err="1" smtClean="0">
                <a:solidFill>
                  <a:srgbClr val="00582A"/>
                </a:solidFill>
              </a:rPr>
              <a:t>جايين</a:t>
            </a:r>
            <a:r>
              <a:rPr lang="ar-SA" sz="7200" b="1" dirty="0" smtClean="0">
                <a:solidFill>
                  <a:srgbClr val="00582A"/>
                </a:solidFill>
              </a:rPr>
              <a:t> نعيد ذكرى ميلادك المجيد 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وحياتنا </a:t>
            </a:r>
            <a:r>
              <a:rPr lang="ar-SA" sz="7200" b="1" dirty="0" smtClean="0">
                <a:solidFill>
                  <a:srgbClr val="00582A"/>
                </a:solidFill>
              </a:rPr>
              <a:t>مش بس كلام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err="1" smtClean="0">
                <a:solidFill>
                  <a:srgbClr val="00582A"/>
                </a:solidFill>
              </a:rPr>
              <a:t>دي</a:t>
            </a:r>
            <a:r>
              <a:rPr lang="ar-SA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smtClean="0">
                <a:solidFill>
                  <a:srgbClr val="00582A"/>
                </a:solidFill>
              </a:rPr>
              <a:t>شهادة عن رب السلام)2</a:t>
            </a: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رب السلام</a:t>
            </a:r>
          </a:p>
          <a:p>
            <a:pPr algn="ctr"/>
            <a:r>
              <a:rPr lang="ar-SA" sz="7200" b="1" dirty="0" smtClean="0">
                <a:solidFill>
                  <a:srgbClr val="00582A"/>
                </a:solidFill>
              </a:rPr>
              <a:t/>
            </a:r>
            <a:br>
              <a:rPr lang="ar-SA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1865</TotalTime>
  <Words>47</Words>
  <Application>Microsoft Office PowerPoint</Application>
  <PresentationFormat>عرض على الشاشة (3:4)‏</PresentationFormat>
  <Paragraphs>33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257</cp:revision>
  <dcterms:created xsi:type="dcterms:W3CDTF">2021-12-07T14:30:00Z</dcterms:created>
  <dcterms:modified xsi:type="dcterms:W3CDTF">2022-06-08T16:23:03Z</dcterms:modified>
</cp:coreProperties>
</file>