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8" r:id="rId3"/>
    <p:sldId id="320" r:id="rId4"/>
    <p:sldId id="321" r:id="rId5"/>
    <p:sldId id="32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حكايتنا دي كانت زمان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000" b="1" kern="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-1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حِكايتنا دي كانت زَمَان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مِن ألف عَـــام وِألف عَــام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لَكِنَّها أحلَى حِكايَــــة  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بيفضَل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يحكِيهـا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الزَّمَان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(قِصِّة إلَه تَرَك سَمَاه   جه وِاِتوَلَد وَيَّا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الخُطَاة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كان التَّاريخ مِلءَ الزَّمَان   بيت لَحم كانِت المَكان)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hekayetna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kanet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zaman  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aam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lakennaha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ahla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hekaya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 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hayefDal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yehkiha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zzaman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qeSSet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tarak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samah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twalad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khotah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ttareekh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melaa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zaman  bet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lahm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kanet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makan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6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story happened two thousand years ago but it is the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best story. It is about God Who left heaven and was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born with sinners at the fullness of time in Bethlehem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JO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(وِإحنا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النَّهَـاردَ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جَايين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نِعِيد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ذِكرَى مِيـــــلادك المَجيـــد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وِحَيَــــاتنـــــا مُش بَس كلام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دي شَهَادَة عَن رَبِّ السَّلام)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ennaharda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thekra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bass kalam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 shahada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Today we are remembering Your glorious birth.</a:t>
            </a:r>
          </a:p>
          <a:p>
            <a:pPr rtl="1"/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lives are a testimony for the Lord of peace.</a:t>
            </a:r>
            <a:endParaRPr kumimoji="0" lang="ar-EG" sz="2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000" b="1" kern="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</a:t>
            </a:r>
            <a:r>
              <a:rPr lang="en-US" sz="2800" b="1" kern="0" dirty="0">
                <a:solidFill>
                  <a:srgbClr val="000000"/>
                </a:solidFill>
                <a:latin typeface="Arial"/>
                <a:cs typeface="+mn-cs"/>
              </a:rPr>
              <a:t>2</a:t>
            </a:r>
            <a:r>
              <a:rPr kumimoji="0" lang="ar-EG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هِناك بعيد مِذوَد حَقير   مَلِك المُلوك طِفل فَقِير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مَريَم هِنا وِفي ح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ضنها  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شَايلَة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فادِيهــــا وِرَبَّهَا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(سَامعَة يا نجُوم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سَامعَة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المَلايكَة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العُلا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المجد لِله في عُـــــلاه   عَلى أرضِنا اِتوَلَد فِدَاه)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6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beaid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methwad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molok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faqir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maryam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hoDnaha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rabbaha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nojom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malayka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lellah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aolah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etwalad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fedah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the King of kings born in a lowly manger. Mary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is holding her Lord and redeemer. Listen all the stars to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angels in the highs saying “Glory to God in the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heights, the redeemer is born to us.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19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JO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(وِإحنا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النَّهَـاردَ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جَايين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نِعِيد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ذِكرَى مِيـــــلادك المَجيـــد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وِحَيَــــاتنـــــا مُش بَس كلام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دي شَهَادَة عَن رَبِّ السَّلام)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ennaharda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thekra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bass kalam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 shahada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Today we are remembering Your glorious birth.</a:t>
            </a:r>
          </a:p>
          <a:p>
            <a:pPr rtl="1"/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lives are a testimony for the Lord of peace.</a:t>
            </a:r>
            <a:endParaRPr kumimoji="0" lang="ar-EG" sz="2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872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4636</TotalTime>
  <Words>411</Words>
  <Application>Microsoft Office PowerPoint</Application>
  <PresentationFormat>عرض على الشاشة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430</cp:revision>
  <dcterms:created xsi:type="dcterms:W3CDTF">2021-12-07T14:30:00Z</dcterms:created>
  <dcterms:modified xsi:type="dcterms:W3CDTF">2025-03-04T13:12:47Z</dcterms:modified>
</cp:coreProperties>
</file>