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75" r:id="rId2"/>
    <p:sldId id="318" r:id="rId3"/>
    <p:sldId id="320" r:id="rId4"/>
    <p:sldId id="321" r:id="rId5"/>
    <p:sldId id="322" r:id="rId6"/>
    <p:sldId id="29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18"/>
            <p14:sldId id="320"/>
            <p14:sldId id="321"/>
            <p14:sldId id="322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49" autoAdjust="0"/>
    <p:restoredTop sz="94660"/>
  </p:normalViewPr>
  <p:slideViewPr>
    <p:cSldViewPr>
      <p:cViewPr varScale="1">
        <p:scale>
          <a:sx n="82" d="100"/>
          <a:sy n="82" d="100"/>
        </p:scale>
        <p:origin x="124" y="4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3/4/2025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3/4/2025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3/4/2025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3/4/2025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3/4/2025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2569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0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altLang="ar-EG" sz="5400" b="1" dirty="0"/>
              <a:t>حكايتنا دي كانت زمان</a:t>
            </a:r>
            <a:endParaRPr lang="ar-EG" sz="54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en-US" sz="2000" b="1" kern="0" dirty="0">
                <a:solidFill>
                  <a:srgbClr val="000000"/>
                </a:solidFill>
                <a:latin typeface="Arial"/>
                <a:cs typeface="+mn-cs"/>
              </a:rPr>
              <a:t> </a:t>
            </a:r>
            <a:r>
              <a:rPr lang="en-US" sz="3200" b="1" kern="0" dirty="0">
                <a:solidFill>
                  <a:srgbClr val="000000"/>
                </a:solidFill>
                <a:latin typeface="Arial"/>
                <a:cs typeface="+mn-cs"/>
              </a:rPr>
              <a:t>-1</a:t>
            </a:r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حِكايتنا دي كانت زَمَان</a:t>
            </a:r>
            <a:b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</a:br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مِن ألف عَـــام وِألف عَــام</a:t>
            </a:r>
            <a:b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</a:br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لَكِنَّها أحلَى حِكايَــــة   </a:t>
            </a:r>
            <a:r>
              <a:rPr kumimoji="0" lang="ar-EG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بيفضَل</a:t>
            </a:r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</a:t>
            </a:r>
            <a:r>
              <a:rPr kumimoji="0" lang="ar-EG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يحكِيهـا</a:t>
            </a:r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الزَّمَان</a:t>
            </a:r>
            <a:b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</a:br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(قِصِّة إلَه تَرَك سَمَاه   جه وِاِتوَلَد وَيَّا </a:t>
            </a:r>
            <a:r>
              <a:rPr kumimoji="0" lang="ar-EG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الخُطَاة</a:t>
            </a:r>
            <a:b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</a:br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كان التَّاريخ مِلءَ الزَّمَان   بيت لَحم كانِت المَكان)</a:t>
            </a:r>
            <a:r>
              <a:rPr kumimoji="0" lang="ar-EG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2</a:t>
            </a:r>
          </a:p>
          <a:p>
            <a:pPr rtl="1"/>
            <a:endParaRPr kumimoji="0" lang="ar-EG" sz="2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  <a:p>
            <a:pPr rtl="1"/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hekayetna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di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kanet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zaman   men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alf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aam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we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alf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aam</a:t>
            </a:r>
            <a:br>
              <a:rPr kumimoji="0" lang="es-E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</a:br>
            <a:r>
              <a:rPr kumimoji="0" lang="es-E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lakennaha</a:t>
            </a:r>
            <a:r>
              <a:rPr kumimoji="0" lang="es-E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</a:t>
            </a:r>
            <a:r>
              <a:rPr kumimoji="0" lang="es-E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ahla</a:t>
            </a:r>
            <a:r>
              <a:rPr kumimoji="0" lang="es-E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</a:t>
            </a:r>
            <a:r>
              <a:rPr kumimoji="0" lang="es-E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hekaya</a:t>
            </a:r>
            <a:r>
              <a:rPr kumimoji="0" lang="es-E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   </a:t>
            </a:r>
            <a:r>
              <a:rPr kumimoji="0" lang="es-E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hayefDal</a:t>
            </a:r>
            <a:r>
              <a:rPr kumimoji="0" lang="es-E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</a:t>
            </a:r>
            <a:r>
              <a:rPr kumimoji="0" lang="es-E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yehkiha</a:t>
            </a:r>
            <a:r>
              <a:rPr kumimoji="0" lang="es-E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el </a:t>
            </a:r>
            <a:r>
              <a:rPr kumimoji="0" lang="es-E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zzaman</a:t>
            </a:r>
            <a:b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</a:b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(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qeSSet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elah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tarak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samah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 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jeh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we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twalad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wayya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el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khotah</a:t>
            </a:r>
            <a:b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</a:b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kan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el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ttareekh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melaa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el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zaman  bet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lahm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kanet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el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makan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)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2</a:t>
            </a:r>
            <a:endParaRPr kumimoji="0" lang="ar-EG" sz="7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  <a:p>
            <a:pPr rtl="1"/>
            <a:endParaRPr lang="ar-EG" sz="600" b="1" kern="0" dirty="0">
              <a:solidFill>
                <a:srgbClr val="000000"/>
              </a:solidFill>
              <a:latin typeface="Arial"/>
              <a:cs typeface="+mn-cs"/>
            </a:endParaRPr>
          </a:p>
          <a:p>
            <a:pPr rtl="1"/>
            <a:endParaRPr kumimoji="0" lang="ar-EG" sz="6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  <a:p>
            <a:pPr rtl="1"/>
            <a:br>
              <a:rPr kumimoji="0" lang="en-US" sz="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</a:b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Our story happened two thousand years ago but it is the</a:t>
            </a:r>
          </a:p>
          <a:p>
            <a:pPr rtl="1"/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best story. It is about God Who left heaven and was</a:t>
            </a:r>
          </a:p>
          <a:p>
            <a:pPr rtl="1"/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born with sinners at the fullness of time in Bethlehem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107899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2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ال</a:t>
            </a:r>
            <a:r>
              <a:rPr kumimoji="0" lang="ar-SA" sz="2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قرار</a:t>
            </a:r>
            <a:r>
              <a:rPr kumimoji="0" lang="ar-EG" sz="2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:</a:t>
            </a:r>
            <a:br>
              <a:rPr kumimoji="0" lang="ar-JO" sz="2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(وِإحنا </a:t>
            </a:r>
            <a:r>
              <a:rPr kumimoji="0" lang="ar-EG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النَّهَـاردَ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ar-EG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جَايين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نِعِيد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ذِكرَى مِيـــــلادك المَجيـــد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وِحَيَــــاتنـــــا مُش بَس كلام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دي شَهَادَة عَن رَبِّ السَّلام)</a:t>
            </a:r>
            <a:r>
              <a:rPr kumimoji="0" lang="ar-EG" sz="2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</a:p>
          <a:p>
            <a:pPr rtl="1"/>
            <a:br>
              <a:rPr kumimoji="0" lang="ar-EG" sz="11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wehna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ennaharda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jayeen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neaeed</a:t>
            </a:r>
            <a:b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thekra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miladak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majeed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we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hayatna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mosh bass kalam</a:t>
            </a:r>
            <a:b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di shahada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rabb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ssalam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ar-EG" sz="9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br>
              <a:rPr kumimoji="0" lang="ar-EG" sz="9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5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Today we are remembering Your glorious birth.</a:t>
            </a:r>
          </a:p>
          <a:p>
            <a:pPr rtl="1"/>
            <a:r>
              <a:rPr kumimoji="0" lang="en-US" sz="25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Our lives are a testimony for the Lord of peace.</a:t>
            </a:r>
            <a:endParaRPr kumimoji="0" lang="ar-EG" sz="25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470214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en-US" sz="2000" b="1" kern="0" dirty="0">
                <a:solidFill>
                  <a:srgbClr val="000000"/>
                </a:solidFill>
                <a:latin typeface="Arial"/>
                <a:cs typeface="+mn-cs"/>
              </a:rPr>
              <a:t> </a:t>
            </a:r>
            <a:r>
              <a:rPr lang="en-US" sz="3200" b="1" kern="0" dirty="0">
                <a:solidFill>
                  <a:srgbClr val="000000"/>
                </a:solidFill>
                <a:latin typeface="Arial"/>
                <a:cs typeface="+mn-cs"/>
              </a:rPr>
              <a:t>-</a:t>
            </a:r>
            <a:r>
              <a:rPr lang="en-US" sz="2800" b="1" kern="0" dirty="0">
                <a:solidFill>
                  <a:srgbClr val="000000"/>
                </a:solidFill>
                <a:latin typeface="Arial"/>
                <a:cs typeface="+mn-cs"/>
              </a:rPr>
              <a:t>2</a:t>
            </a:r>
            <a:r>
              <a:rPr kumimoji="0" lang="ar-EG" sz="4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هِناك بعيد مِذوَد حَقير   مَلِك المُلوك طِفل فَقِير</a:t>
            </a:r>
            <a:b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مَريَم هِنا وِفي ح</a:t>
            </a:r>
            <a:r>
              <a:rPr kumimoji="0" lang="ar-SA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ُ</a:t>
            </a:r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ضنها   </a:t>
            </a:r>
            <a:r>
              <a:rPr kumimoji="0" lang="ar-EG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شَايلَة</a:t>
            </a:r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فادِيهــــا وِرَبَّهَا</a:t>
            </a:r>
            <a:b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(سَامعَة يا نجُوم </a:t>
            </a:r>
            <a:r>
              <a:rPr kumimoji="0" lang="ar-EG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السَّمَا</a:t>
            </a:r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سَامعَة </a:t>
            </a:r>
            <a:r>
              <a:rPr kumimoji="0" lang="ar-EG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المَلايكَة</a:t>
            </a:r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في العُلا</a:t>
            </a:r>
            <a:b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المجد لِله في عُـــــلاه   عَلى أرضِنا اِتوَلَد فِدَاه)</a:t>
            </a:r>
            <a:r>
              <a:rPr kumimoji="0" lang="ar-EG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endParaRPr kumimoji="0" lang="ar-EG" sz="2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kumimoji="0" lang="ar-EG" sz="6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ar-EG" sz="600" b="1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rtl="1"/>
            <a:br>
              <a:rPr kumimoji="0" lang="ar-EG" sz="7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henak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beaid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methwad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haqir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 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malek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molok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tefl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faqir</a:t>
            </a:r>
            <a:b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maryam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hena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wef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hoDnaha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 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shayla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fadiha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we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rabbaha</a:t>
            </a:r>
            <a:br>
              <a:rPr kumimoji="0" lang="es-E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s-E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es-E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samaa</a:t>
            </a:r>
            <a:r>
              <a:rPr kumimoji="0" lang="es-E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ya </a:t>
            </a:r>
            <a:r>
              <a:rPr kumimoji="0" lang="es-E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nojom</a:t>
            </a:r>
            <a:r>
              <a:rPr kumimoji="0" lang="es-E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el </a:t>
            </a:r>
            <a:r>
              <a:rPr kumimoji="0" lang="es-E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ssama</a:t>
            </a:r>
            <a:r>
              <a:rPr kumimoji="0" lang="es-E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  </a:t>
            </a:r>
            <a:r>
              <a:rPr kumimoji="0" lang="es-E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samaa</a:t>
            </a:r>
            <a:r>
              <a:rPr kumimoji="0" lang="es-E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el </a:t>
            </a:r>
            <a:r>
              <a:rPr kumimoji="0" lang="es-E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malayka</a:t>
            </a:r>
            <a:r>
              <a:rPr kumimoji="0" lang="es-E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fil </a:t>
            </a:r>
            <a:r>
              <a:rPr kumimoji="0" lang="es-E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aola</a:t>
            </a:r>
            <a:br>
              <a:rPr kumimoji="0" lang="es-E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s-E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 </a:t>
            </a:r>
            <a:r>
              <a:rPr kumimoji="0" lang="es-E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majd</a:t>
            </a:r>
            <a:r>
              <a:rPr kumimoji="0" lang="es-E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lellah</a:t>
            </a:r>
            <a:r>
              <a:rPr kumimoji="0" lang="es-E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fi </a:t>
            </a:r>
            <a:r>
              <a:rPr kumimoji="0" lang="es-E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aolah</a:t>
            </a:r>
            <a:r>
              <a:rPr kumimoji="0" lang="es-E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  </a:t>
            </a:r>
            <a:r>
              <a:rPr kumimoji="0" lang="es-E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aala</a:t>
            </a:r>
            <a:r>
              <a:rPr kumimoji="0" lang="es-E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arDena</a:t>
            </a:r>
            <a:r>
              <a:rPr kumimoji="0" lang="es-E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etwalad</a:t>
            </a:r>
            <a:r>
              <a:rPr kumimoji="0" lang="es-E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fedah</a:t>
            </a:r>
            <a:r>
              <a:rPr kumimoji="0" lang="es-E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ar-EG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lang="ar-EG" sz="900" b="1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rtl="1"/>
            <a:br>
              <a:rPr kumimoji="0" lang="ar-EG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There is the King of kings born in a lowly manger. Mary</a:t>
            </a:r>
          </a:p>
          <a:p>
            <a:pPr rtl="1"/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is holding her Lord and redeemer. Listen all the stars to</a:t>
            </a:r>
          </a:p>
          <a:p>
            <a:pPr rtl="1"/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the angels in the highs saying “Glory to God in the </a:t>
            </a:r>
          </a:p>
          <a:p>
            <a:pPr rtl="1"/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heights, the redeemer is born to us.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311983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2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ال</a:t>
            </a:r>
            <a:r>
              <a:rPr kumimoji="0" lang="ar-SA" sz="2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قرار</a:t>
            </a:r>
            <a:r>
              <a:rPr kumimoji="0" lang="ar-EG" sz="2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:</a:t>
            </a:r>
            <a:br>
              <a:rPr kumimoji="0" lang="ar-JO" sz="2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(وِإحنا </a:t>
            </a:r>
            <a:r>
              <a:rPr kumimoji="0" lang="ar-EG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النَّهَـاردَ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ar-EG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جَايين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نِعِيد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ذِكرَى مِيـــــلادك المَجيـــد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وِحَيَــــاتنـــــا مُش بَس كلام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دي شَهَادَة عَن رَبِّ السَّلام)</a:t>
            </a:r>
            <a:r>
              <a:rPr kumimoji="0" lang="ar-EG" sz="2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</a:p>
          <a:p>
            <a:pPr rtl="1"/>
            <a:br>
              <a:rPr kumimoji="0" lang="ar-EG" sz="11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wehna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ennaharda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jayeen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neaeed</a:t>
            </a:r>
            <a:b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thekra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miladak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majeed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we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hayatna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mosh bass kalam</a:t>
            </a:r>
            <a:b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di shahada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rabb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ssalam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ar-EG" sz="9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br>
              <a:rPr kumimoji="0" lang="ar-EG" sz="9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5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Today we are remembering Your glorious birth.</a:t>
            </a:r>
          </a:p>
          <a:p>
            <a:pPr rtl="1"/>
            <a:r>
              <a:rPr kumimoji="0" lang="en-US" sz="25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Our lives are a testimony for the Lord of peace.</a:t>
            </a:r>
            <a:endParaRPr kumimoji="0" lang="ar-EG" sz="25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287284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4636</TotalTime>
  <Words>411</Words>
  <Application>Microsoft Office PowerPoint</Application>
  <PresentationFormat>عرض على الشاشة (4:3)</PresentationFormat>
  <Paragraphs>24</Paragraphs>
  <Slides>6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430</cp:revision>
  <dcterms:created xsi:type="dcterms:W3CDTF">2021-12-07T14:30:00Z</dcterms:created>
  <dcterms:modified xsi:type="dcterms:W3CDTF">2025-03-04T13:12:47Z</dcterms:modified>
</cp:coreProperties>
</file>