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95" r:id="rId3"/>
    <p:sldId id="277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حي هو الرب الهي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(حي هو الرب إلهي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واقف قدامه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حي سيدي </a:t>
            </a:r>
            <a:r>
              <a:rPr lang="ar-EG" sz="7200" b="1" dirty="0" smtClean="0">
                <a:solidFill>
                  <a:srgbClr val="00582A"/>
                </a:solidFill>
              </a:rPr>
              <a:t>الملك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عايش خدامه)2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730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800" b="1" dirty="0" smtClean="0"/>
              <a:t>5-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(أنا واقف مستني وعود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تتحقق </a:t>
            </a:r>
            <a:r>
              <a:rPr lang="ar-EG" sz="7200" b="1" dirty="0" smtClean="0"/>
              <a:t>والمجد يعود)2</a:t>
            </a:r>
            <a:br>
              <a:rPr lang="ar-EG" sz="7200" b="1" dirty="0" smtClean="0"/>
            </a:br>
            <a:r>
              <a:rPr lang="ar-EG" sz="7200" b="1" dirty="0" smtClean="0"/>
              <a:t>ونقف كده صفين بالعود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ونعلي </a:t>
            </a:r>
            <a:r>
              <a:rPr lang="ar-EG" sz="7200" b="1" dirty="0" err="1" smtClean="0"/>
              <a:t>ف</a:t>
            </a:r>
            <a:r>
              <a:rPr lang="ar-EG" sz="7200" b="1" dirty="0" smtClean="0"/>
              <a:t> أنغامه</a:t>
            </a:r>
            <a:r>
              <a:rPr lang="ar-EG" sz="6800" b="1" dirty="0" smtClean="0"/>
              <a:t/>
            </a:r>
            <a:br>
              <a:rPr lang="ar-EG" sz="6800" b="1" dirty="0" smtClean="0"/>
            </a:br>
            <a:endParaRPr lang="ar-EG" sz="6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(حي هو الرب إلهي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واقف قدامه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حي سيدي </a:t>
            </a:r>
            <a:r>
              <a:rPr lang="ar-EG" sz="7200" b="1" dirty="0" smtClean="0">
                <a:solidFill>
                  <a:srgbClr val="00582A"/>
                </a:solidFill>
              </a:rPr>
              <a:t>الملك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عايش خدامه)2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(حي هو الرب إلهي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واقف قدامه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حي سيدي </a:t>
            </a:r>
            <a:r>
              <a:rPr lang="ar-EG" sz="7200" b="1" dirty="0" smtClean="0">
                <a:solidFill>
                  <a:srgbClr val="00582A"/>
                </a:solidFill>
              </a:rPr>
              <a:t>الملك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عايش خدامه)2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800" b="1" dirty="0" smtClean="0"/>
              <a:t>1- </a:t>
            </a:r>
            <a:endParaRPr lang="ar-EG" sz="6800" b="1" dirty="0" smtClean="0"/>
          </a:p>
          <a:p>
            <a:pPr algn="ctr" rtl="1">
              <a:spcBef>
                <a:spcPts val="1800"/>
              </a:spcBef>
            </a:pPr>
            <a:r>
              <a:rPr lang="ar-EG" sz="6800" b="1" dirty="0" smtClean="0"/>
              <a:t>(</a:t>
            </a:r>
            <a:r>
              <a:rPr lang="ar-EG" sz="6800" b="1" dirty="0" smtClean="0"/>
              <a:t>لا </a:t>
            </a:r>
            <a:r>
              <a:rPr lang="ar-EG" sz="6800" b="1" dirty="0" err="1" smtClean="0"/>
              <a:t>انا</a:t>
            </a:r>
            <a:r>
              <a:rPr lang="ar-EG" sz="6800" b="1" dirty="0" smtClean="0"/>
              <a:t> </a:t>
            </a:r>
            <a:r>
              <a:rPr lang="ar-EG" sz="6800" b="1" dirty="0" err="1" smtClean="0"/>
              <a:t>خايف</a:t>
            </a:r>
            <a:r>
              <a:rPr lang="ar-EG" sz="6800" b="1" dirty="0" smtClean="0"/>
              <a:t> من </a:t>
            </a:r>
            <a:r>
              <a:rPr lang="ar-EG" sz="6800" b="1" dirty="0" err="1" smtClean="0"/>
              <a:t>شئ</a:t>
            </a:r>
            <a:r>
              <a:rPr lang="ar-EG" sz="6800" b="1" dirty="0" smtClean="0"/>
              <a:t> </a:t>
            </a:r>
            <a:r>
              <a:rPr lang="ar-EG" sz="6800" b="1" dirty="0" err="1" smtClean="0"/>
              <a:t>ان</a:t>
            </a:r>
            <a:r>
              <a:rPr lang="ar-EG" sz="6800" b="1" dirty="0" smtClean="0"/>
              <a:t> كان </a:t>
            </a:r>
            <a:endParaRPr lang="ar-EG" sz="6800" b="1" dirty="0" smtClean="0"/>
          </a:p>
          <a:p>
            <a:pPr algn="ctr" rtl="1">
              <a:spcBef>
                <a:spcPts val="1800"/>
              </a:spcBef>
            </a:pPr>
            <a:r>
              <a:rPr lang="ar-EG" sz="6800" b="1" dirty="0" smtClean="0"/>
              <a:t>ولا </a:t>
            </a:r>
            <a:r>
              <a:rPr lang="ar-EG" sz="6800" b="1" dirty="0" smtClean="0"/>
              <a:t>من مخلوق مهما </a:t>
            </a:r>
            <a:r>
              <a:rPr lang="ar-EG" sz="6800" b="1" dirty="0" err="1" smtClean="0"/>
              <a:t>ان</a:t>
            </a:r>
            <a:r>
              <a:rPr lang="ar-EG" sz="6800" b="1" dirty="0" smtClean="0"/>
              <a:t> كان)2</a:t>
            </a:r>
            <a:br>
              <a:rPr lang="ar-EG" sz="6800" b="1" dirty="0" smtClean="0"/>
            </a:br>
            <a:r>
              <a:rPr lang="ar-EG" sz="6800" b="1" dirty="0" smtClean="0"/>
              <a:t>ولا محتاج </a:t>
            </a:r>
            <a:r>
              <a:rPr lang="ar-EG" sz="6800" b="1" dirty="0" err="1" smtClean="0"/>
              <a:t>شئ</a:t>
            </a:r>
            <a:r>
              <a:rPr lang="ar-EG" sz="6800" b="1" dirty="0" smtClean="0"/>
              <a:t> من إنسان </a:t>
            </a:r>
            <a:endParaRPr lang="ar-EG" sz="6800" b="1" dirty="0" smtClean="0"/>
          </a:p>
          <a:p>
            <a:pPr algn="ctr" rtl="1">
              <a:spcBef>
                <a:spcPts val="1800"/>
              </a:spcBef>
            </a:pPr>
            <a:r>
              <a:rPr lang="ar-EG" sz="6800" b="1" dirty="0" err="1" smtClean="0"/>
              <a:t>ده</a:t>
            </a:r>
            <a:r>
              <a:rPr lang="ar-EG" sz="6800" b="1" dirty="0" smtClean="0"/>
              <a:t> </a:t>
            </a:r>
            <a:r>
              <a:rPr lang="ar-EG" sz="6800" b="1" dirty="0" err="1" smtClean="0"/>
              <a:t>مكفيني</a:t>
            </a:r>
            <a:r>
              <a:rPr lang="ar-EG" sz="6800" b="1" dirty="0" smtClean="0"/>
              <a:t> سلامه</a:t>
            </a:r>
          </a:p>
          <a:p>
            <a:pPr algn="ctr">
              <a:spcBef>
                <a:spcPts val="1800"/>
              </a:spcBef>
            </a:pPr>
            <a:r>
              <a:rPr lang="ar-EG" sz="6800" b="1" dirty="0" smtClean="0"/>
              <a:t/>
            </a:r>
            <a:br>
              <a:rPr lang="ar-EG" sz="6800" b="1" dirty="0" smtClean="0"/>
            </a:br>
            <a:endParaRPr lang="ar-EG" sz="6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(حي هو الرب إلهي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واقف قدامه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حي سيدي </a:t>
            </a:r>
            <a:r>
              <a:rPr lang="ar-EG" sz="7200" b="1" dirty="0" smtClean="0">
                <a:solidFill>
                  <a:srgbClr val="00582A"/>
                </a:solidFill>
              </a:rPr>
              <a:t>الملك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عايش خدامه)2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507"/>
            <a:ext cx="9982199" cy="730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800" b="1" dirty="0" smtClean="0"/>
              <a:t>2-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(أنا عاكف على المكتوب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ضد </a:t>
            </a:r>
            <a:r>
              <a:rPr lang="ar-EG" sz="7200" b="1" dirty="0" smtClean="0"/>
              <a:t>الطيار المقلوب)2</a:t>
            </a:r>
            <a:br>
              <a:rPr lang="ar-EG" sz="7200" b="1" dirty="0" smtClean="0"/>
            </a:br>
            <a:r>
              <a:rPr lang="ar-EG" sz="7200" b="1" dirty="0" smtClean="0"/>
              <a:t>أشهد ليسوع المحبوب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err="1" smtClean="0"/>
              <a:t>واتشارك</a:t>
            </a:r>
            <a:r>
              <a:rPr lang="ar-EG" sz="7200" b="1" dirty="0" smtClean="0"/>
              <a:t> </a:t>
            </a:r>
            <a:r>
              <a:rPr lang="ar-EG" sz="7200" b="1" dirty="0" smtClean="0"/>
              <a:t>في ألامه </a:t>
            </a:r>
            <a:r>
              <a:rPr lang="ar-EG" sz="6800" b="1" dirty="0" smtClean="0"/>
              <a:t/>
            </a:r>
            <a:br>
              <a:rPr lang="ar-EG" sz="6800" b="1" dirty="0" smtClean="0"/>
            </a:br>
            <a:endParaRPr lang="ar-EG" sz="6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(حي هو الرب إلهي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واقف قدامه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حي سيدي </a:t>
            </a:r>
            <a:r>
              <a:rPr lang="ar-EG" sz="7200" b="1" dirty="0" smtClean="0">
                <a:solidFill>
                  <a:srgbClr val="00582A"/>
                </a:solidFill>
              </a:rPr>
              <a:t>الملك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عايش خدامه)2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800" b="1" dirty="0" smtClean="0"/>
              <a:t>3-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(أنا </a:t>
            </a:r>
            <a:r>
              <a:rPr lang="ar-EG" sz="7200" b="1" dirty="0" err="1" smtClean="0"/>
              <a:t>شايف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اخر</a:t>
            </a:r>
            <a:r>
              <a:rPr lang="ar-EG" sz="7200" b="1" dirty="0" smtClean="0"/>
              <a:t> المشوار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err="1" smtClean="0"/>
              <a:t>جاي</a:t>
            </a:r>
            <a:r>
              <a:rPr lang="ar-EG" sz="7200" b="1" dirty="0" smtClean="0"/>
              <a:t> </a:t>
            </a:r>
            <a:r>
              <a:rPr lang="ar-EG" sz="7200" b="1" dirty="0" smtClean="0"/>
              <a:t>الفجر </a:t>
            </a:r>
            <a:r>
              <a:rPr lang="ar-EG" sz="7200" b="1" dirty="0" err="1" smtClean="0"/>
              <a:t>وجاي</a:t>
            </a:r>
            <a:r>
              <a:rPr lang="ar-EG" sz="7200" b="1" dirty="0" smtClean="0"/>
              <a:t> نهار)2</a:t>
            </a:r>
            <a:br>
              <a:rPr lang="ar-EG" sz="7200" b="1" dirty="0" smtClean="0"/>
            </a:br>
            <a:r>
              <a:rPr lang="ar-EG" sz="7200" b="1" dirty="0" smtClean="0"/>
              <a:t>ولحد الشر </a:t>
            </a:r>
            <a:r>
              <a:rPr lang="ar-EG" sz="7200" b="1" dirty="0" err="1" smtClean="0"/>
              <a:t>ماينهار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أنا </a:t>
            </a:r>
            <a:r>
              <a:rPr lang="ar-EG" sz="7200" b="1" dirty="0" err="1" smtClean="0"/>
              <a:t>هارفع</a:t>
            </a:r>
            <a:r>
              <a:rPr lang="ar-EG" sz="7200" b="1" dirty="0" smtClean="0"/>
              <a:t> أعلامه</a:t>
            </a:r>
            <a:endParaRPr lang="ar-EG" sz="6800" b="1" dirty="0" smtClean="0"/>
          </a:p>
          <a:p>
            <a:pPr algn="ctr">
              <a:spcBef>
                <a:spcPts val="1800"/>
              </a:spcBef>
            </a:pPr>
            <a:r>
              <a:rPr lang="ar-EG" sz="6800" b="1" dirty="0" smtClean="0"/>
              <a:t/>
            </a:r>
            <a:br>
              <a:rPr lang="ar-EG" sz="6800" b="1" dirty="0" smtClean="0"/>
            </a:br>
            <a:endParaRPr lang="ar-EG" sz="6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(حي هو الرب إلهي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واقف قدامه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حي سيدي </a:t>
            </a:r>
            <a:r>
              <a:rPr lang="ar-EG" sz="7200" b="1" dirty="0" smtClean="0">
                <a:solidFill>
                  <a:srgbClr val="00582A"/>
                </a:solidFill>
              </a:rPr>
              <a:t>الملك </a:t>
            </a: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اللي </a:t>
            </a:r>
            <a:r>
              <a:rPr lang="ar-EG" sz="7200" b="1" dirty="0" err="1" smtClean="0">
                <a:solidFill>
                  <a:srgbClr val="00582A"/>
                </a:solidFill>
              </a:rPr>
              <a:t>انا</a:t>
            </a:r>
            <a:r>
              <a:rPr lang="ar-EG" sz="7200" b="1" dirty="0" smtClean="0">
                <a:solidFill>
                  <a:srgbClr val="00582A"/>
                </a:solidFill>
              </a:rPr>
              <a:t> عايش خدامه)2</a:t>
            </a:r>
          </a:p>
          <a:p>
            <a:pPr algn="ctr"/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730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6800" b="1" dirty="0" smtClean="0"/>
              <a:t>4- 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 (أنا عارف إيماني </a:t>
            </a:r>
            <a:r>
              <a:rPr lang="ar-EG" sz="7200" b="1" dirty="0" err="1" smtClean="0"/>
              <a:t>بمين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القادر </a:t>
            </a:r>
            <a:r>
              <a:rPr lang="ar-EG" sz="7200" b="1" dirty="0" smtClean="0"/>
              <a:t>يحفظني أمين)2</a:t>
            </a:r>
            <a:br>
              <a:rPr lang="ar-EG" sz="7200" b="1" dirty="0" smtClean="0"/>
            </a:br>
            <a:r>
              <a:rPr lang="ar-EG" sz="7200" b="1" dirty="0" err="1" smtClean="0"/>
              <a:t>جاي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وهاشوفه</a:t>
            </a:r>
            <a:r>
              <a:rPr lang="ar-EG" sz="7200" b="1" dirty="0" smtClean="0"/>
              <a:t> بكل </a:t>
            </a:r>
            <a:r>
              <a:rPr lang="ar-EG" sz="7200" b="1" dirty="0" smtClean="0"/>
              <a:t>يقين</a:t>
            </a:r>
          </a:p>
          <a:p>
            <a:pPr algn="ctr" rtl="1">
              <a:spcBef>
                <a:spcPts val="1800"/>
              </a:spcBef>
            </a:pPr>
            <a:r>
              <a:rPr lang="ar-EG" sz="7200" b="1" dirty="0" smtClean="0"/>
              <a:t> </a:t>
            </a:r>
            <a:r>
              <a:rPr lang="ar-EG" sz="7200" b="1" dirty="0" err="1" smtClean="0"/>
              <a:t>زي</a:t>
            </a:r>
            <a:r>
              <a:rPr lang="ar-EG" sz="7200" b="1" dirty="0" smtClean="0"/>
              <a:t> ما وعد في كلامه</a:t>
            </a:r>
            <a:r>
              <a:rPr lang="ar-EG" sz="6800" b="1" dirty="0" smtClean="0"/>
              <a:t/>
            </a:r>
            <a:br>
              <a:rPr lang="ar-EG" sz="6800" b="1" dirty="0" smtClean="0"/>
            </a:br>
            <a:endParaRPr lang="ar-EG" sz="6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61</Words>
  <Application>Microsoft Office PowerPoint</Application>
  <PresentationFormat>عرض على الشاشة (3:4)‏</PresentationFormat>
  <Paragraphs>48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219</cp:revision>
  <dcterms:created xsi:type="dcterms:W3CDTF">2021-12-07T14:30:00Z</dcterms:created>
  <dcterms:modified xsi:type="dcterms:W3CDTF">2022-05-11T09:30:08Z</dcterms:modified>
</cp:coreProperties>
</file>