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03" r:id="rId4"/>
    <p:sldId id="408" r:id="rId5"/>
    <p:sldId id="407" r:id="rId6"/>
    <p:sldId id="4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8"/>
            <p14:sldId id="407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 err="1"/>
              <a:t>خاطي</a:t>
            </a:r>
            <a:r>
              <a:rPr lang="ar-EG" sz="6600" b="1" dirty="0"/>
              <a:t> </a:t>
            </a:r>
            <a:r>
              <a:rPr lang="ar-EG" sz="6600" b="1" dirty="0" err="1"/>
              <a:t>وبتوب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28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خاطي </a:t>
            </a:r>
            <a:r>
              <a:rPr lang="ar-SA" sz="6600" b="1" dirty="0" err="1">
                <a:solidFill>
                  <a:srgbClr val="00582A"/>
                </a:solidFill>
              </a:rPr>
              <a:t>وبتووب</a:t>
            </a:r>
            <a:r>
              <a:rPr lang="ar-SA" sz="6600" b="1" dirty="0">
                <a:solidFill>
                  <a:srgbClr val="00582A"/>
                </a:solidFill>
              </a:rPr>
              <a:t>  وكلي عيوب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مين</a:t>
            </a:r>
            <a:r>
              <a:rPr lang="ar-SA" sz="6600" b="1" dirty="0">
                <a:solidFill>
                  <a:srgbClr val="00582A"/>
                </a:solidFill>
              </a:rPr>
              <a:t> غيره يقدر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 يغفر الذنوب 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لهي  الرحمن 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 خالق ال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كوان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8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عايش وحيد</a:t>
            </a:r>
            <a:r>
              <a:rPr lang="en-US" sz="6600" b="1" dirty="0"/>
              <a:t> </a:t>
            </a:r>
            <a:r>
              <a:rPr lang="ar-SA" sz="6600" b="1" dirty="0"/>
              <a:t>عن ربي بعيد   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 </a:t>
            </a:r>
            <a:r>
              <a:rPr lang="ar-SA" sz="6600" b="1" dirty="0"/>
              <a:t>ما</a:t>
            </a:r>
            <a:r>
              <a:rPr lang="ar-EG" sz="6600" b="1" dirty="0"/>
              <a:t> أ</a:t>
            </a:r>
            <a:r>
              <a:rPr lang="ar-SA" sz="6600" b="1" dirty="0"/>
              <a:t>ني سعيد وشمسي في غروب</a:t>
            </a:r>
            <a:r>
              <a:rPr lang="ar-EG" sz="6600" b="1" dirty="0"/>
              <a:t> </a:t>
            </a:r>
            <a:r>
              <a:rPr lang="ar-SA" sz="6600" b="1" dirty="0"/>
              <a:t>تهت الطريق مثل الغريق</a:t>
            </a:r>
            <a:endParaRPr lang="en-US" sz="6600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في يأس  وضيق</a:t>
            </a:r>
            <a:r>
              <a:rPr lang="ar-EG" sz="6600" b="1" dirty="0"/>
              <a:t> أ</a:t>
            </a:r>
            <a:r>
              <a:rPr lang="ar-SA" sz="6600" b="1" dirty="0"/>
              <a:t>يامي هو</a:t>
            </a:r>
            <a:r>
              <a:rPr lang="ar-EG" sz="6600" b="1" dirty="0"/>
              <a:t> </a:t>
            </a:r>
            <a:r>
              <a:rPr lang="ar-SA" sz="6600" b="1" dirty="0"/>
              <a:t>رب</a:t>
            </a: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28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خاطي </a:t>
            </a:r>
            <a:r>
              <a:rPr lang="ar-SA" sz="6600" b="1" dirty="0" err="1">
                <a:solidFill>
                  <a:srgbClr val="00582A"/>
                </a:solidFill>
              </a:rPr>
              <a:t>وبتووب</a:t>
            </a:r>
            <a:r>
              <a:rPr lang="ar-SA" sz="6600" b="1" dirty="0">
                <a:solidFill>
                  <a:srgbClr val="00582A"/>
                </a:solidFill>
              </a:rPr>
              <a:t>  وكلي عيوب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مين</a:t>
            </a:r>
            <a:r>
              <a:rPr lang="ar-SA" sz="6600" b="1" dirty="0">
                <a:solidFill>
                  <a:srgbClr val="00582A"/>
                </a:solidFill>
              </a:rPr>
              <a:t> غيره يقدر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 يغفر الذنوب 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لهي  الرحمن 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 خالق ال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كوان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0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0691"/>
            <a:ext cx="9982199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 err="1"/>
              <a:t>مأهو</a:t>
            </a:r>
            <a:r>
              <a:rPr lang="ar-SA" sz="6000" b="1" dirty="0"/>
              <a:t> صوت </a:t>
            </a:r>
            <a:r>
              <a:rPr lang="ar-EG" sz="6000" b="1" dirty="0"/>
              <a:t>إ</a:t>
            </a:r>
            <a:r>
              <a:rPr lang="ar-SA" sz="6000" b="1" dirty="0"/>
              <a:t>نسان </a:t>
            </a:r>
            <a:r>
              <a:rPr lang="ar-EG" sz="6000" b="1" dirty="0" err="1"/>
              <a:t>همسلي</a:t>
            </a:r>
            <a:r>
              <a:rPr lang="ar-SA" sz="6000" b="1" dirty="0"/>
              <a:t> بحنان </a:t>
            </a:r>
            <a:endParaRPr lang="en-US" sz="6000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 err="1"/>
              <a:t>رجعلي</a:t>
            </a:r>
            <a:r>
              <a:rPr lang="ar-SA" sz="6600" b="1" dirty="0"/>
              <a:t> ال</a:t>
            </a:r>
            <a:r>
              <a:rPr lang="ar-EG" sz="6600" b="1" dirty="0"/>
              <a:t>أ</a:t>
            </a:r>
            <a:r>
              <a:rPr lang="ar-SA" sz="6600" b="1" dirty="0"/>
              <a:t>ن لا تعيش ملغوب 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كان صوت الله كنت استناه</a:t>
            </a:r>
            <a:endParaRPr lang="en-US" sz="6600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وحسيت </a:t>
            </a:r>
            <a:r>
              <a:rPr lang="ar-SA" sz="6600" b="1" dirty="0" err="1"/>
              <a:t>معاه</a:t>
            </a:r>
            <a:r>
              <a:rPr lang="ar-SA" sz="6600" b="1" dirty="0"/>
              <a:t> </a:t>
            </a:r>
            <a:r>
              <a:rPr lang="ar-EG" sz="6600" b="1" dirty="0"/>
              <a:t>إ</a:t>
            </a:r>
            <a:r>
              <a:rPr lang="ar-SA" sz="6600" b="1" dirty="0"/>
              <a:t>ني محبوب </a:t>
            </a: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28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خاطي </a:t>
            </a:r>
            <a:r>
              <a:rPr lang="ar-SA" sz="6600" b="1" dirty="0" err="1">
                <a:solidFill>
                  <a:srgbClr val="00582A"/>
                </a:solidFill>
              </a:rPr>
              <a:t>وبتووب</a:t>
            </a:r>
            <a:r>
              <a:rPr lang="ar-SA" sz="6600" b="1" dirty="0">
                <a:solidFill>
                  <a:srgbClr val="00582A"/>
                </a:solidFill>
              </a:rPr>
              <a:t>  وكلي عيوب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مين</a:t>
            </a:r>
            <a:r>
              <a:rPr lang="ar-SA" sz="6600" b="1" dirty="0">
                <a:solidFill>
                  <a:srgbClr val="00582A"/>
                </a:solidFill>
              </a:rPr>
              <a:t> غيره يقدر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 يغفر الذنوب 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لهي  الرحمن 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 خالق ال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كوان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78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99</Words>
  <Application>Microsoft Office PowerPoint</Application>
  <PresentationFormat>عرض على الشاشة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262</cp:revision>
  <dcterms:created xsi:type="dcterms:W3CDTF">2021-12-07T14:30:00Z</dcterms:created>
  <dcterms:modified xsi:type="dcterms:W3CDTF">2024-03-24T09:23:25Z</dcterms:modified>
</cp:coreProperties>
</file>