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خبأت كلامك 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10138"/>
            <a:ext cx="9982199" cy="797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 </a:t>
            </a:r>
            <a:r>
              <a:rPr lang="ar-EG" sz="7000" b="1" dirty="0" smtClean="0">
                <a:solidFill>
                  <a:srgbClr val="00582A"/>
                </a:solidFill>
              </a:rPr>
              <a:t>( خبأت كلامك كلامك في قلبي </a:t>
            </a:r>
            <a:endParaRPr lang="ar-EG" sz="7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لكي </a:t>
            </a:r>
            <a:r>
              <a:rPr lang="ar-EG" sz="7000" b="1" dirty="0" smtClean="0">
                <a:solidFill>
                  <a:srgbClr val="00582A"/>
                </a:solidFill>
              </a:rPr>
              <a:t>لا أُخطئ أُخطئ </a:t>
            </a:r>
            <a:r>
              <a:rPr lang="ar-EG" sz="7000" b="1" dirty="0" err="1" smtClean="0">
                <a:solidFill>
                  <a:srgbClr val="00582A"/>
                </a:solidFill>
              </a:rPr>
              <a:t>اليك</a:t>
            </a:r>
            <a:r>
              <a:rPr lang="ar-EG" sz="7000" b="1" dirty="0" smtClean="0">
                <a:solidFill>
                  <a:srgbClr val="00582A"/>
                </a:solidFill>
              </a:rPr>
              <a:t> )2</a:t>
            </a:r>
            <a:br>
              <a:rPr lang="ar-EG" sz="7000" b="1" dirty="0" smtClean="0">
                <a:solidFill>
                  <a:srgbClr val="00582A"/>
                </a:solidFill>
              </a:rPr>
            </a:br>
            <a:r>
              <a:rPr lang="ar-EG" sz="7000" b="1" dirty="0" smtClean="0">
                <a:solidFill>
                  <a:srgbClr val="00582A"/>
                </a:solidFill>
              </a:rPr>
              <a:t/>
            </a:r>
            <a:br>
              <a:rPr lang="ar-EG" sz="7000" b="1" dirty="0" smtClean="0">
                <a:solidFill>
                  <a:srgbClr val="00582A"/>
                </a:solidFill>
              </a:rPr>
            </a:br>
            <a:endParaRPr lang="ar-EG" sz="7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حتى </a:t>
            </a:r>
            <a:r>
              <a:rPr lang="ar-EG" sz="6600" b="1" dirty="0" err="1" smtClean="0"/>
              <a:t>لومفيش</a:t>
            </a:r>
            <a:r>
              <a:rPr lang="ar-EG" sz="6600" b="1" dirty="0" smtClean="0"/>
              <a:t> حد </a:t>
            </a:r>
            <a:r>
              <a:rPr lang="ar-EG" sz="6600" b="1" dirty="0" err="1" smtClean="0"/>
              <a:t>حواليا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err="1" smtClean="0"/>
              <a:t>برضه</a:t>
            </a:r>
            <a:r>
              <a:rPr lang="ar-EG" sz="6600" b="1" dirty="0" smtClean="0"/>
              <a:t> يا يسوع </a:t>
            </a:r>
            <a:r>
              <a:rPr lang="ar-EG" sz="6600" b="1" dirty="0" err="1" smtClean="0"/>
              <a:t>هاطيع</a:t>
            </a:r>
            <a:r>
              <a:rPr lang="ar-EG" sz="6600" b="1" dirty="0" smtClean="0"/>
              <a:t> </a:t>
            </a:r>
            <a:r>
              <a:rPr lang="ar-EG" sz="6600" b="1" dirty="0" smtClean="0"/>
              <a:t>كلمتك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(</a:t>
            </a:r>
            <a:r>
              <a:rPr lang="ar-EG" sz="6600" b="1" dirty="0" err="1" smtClean="0"/>
              <a:t>خلينى</a:t>
            </a:r>
            <a:r>
              <a:rPr lang="ar-EG" sz="6600" b="1" dirty="0" smtClean="0"/>
              <a:t> أكون أنا زى الخروف</a:t>
            </a:r>
            <a:br>
              <a:rPr lang="ar-EG" sz="6600" b="1" dirty="0" smtClean="0"/>
            </a:br>
            <a:r>
              <a:rPr lang="ar-EG" sz="6600" b="1" dirty="0" err="1" smtClean="0"/>
              <a:t>اللى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بيعرف</a:t>
            </a:r>
            <a:r>
              <a:rPr lang="ar-EG" sz="6600" b="1" dirty="0" smtClean="0"/>
              <a:t> صوتك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ويمشى </a:t>
            </a:r>
            <a:r>
              <a:rPr lang="ar-EG" sz="6600" b="1" dirty="0" err="1" smtClean="0"/>
              <a:t>فى</a:t>
            </a:r>
            <a:r>
              <a:rPr lang="ar-EG" sz="6600" b="1" dirty="0" smtClean="0"/>
              <a:t> </a:t>
            </a:r>
            <a:r>
              <a:rPr lang="ar-EG" sz="6600" b="1" dirty="0" err="1" smtClean="0"/>
              <a:t>سكتك</a:t>
            </a:r>
            <a:r>
              <a:rPr lang="ar-EG" sz="6600" b="1" dirty="0" smtClean="0"/>
              <a:t>)2</a:t>
            </a:r>
            <a:br>
              <a:rPr lang="ar-EG" sz="66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10138"/>
            <a:ext cx="9982199" cy="797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 </a:t>
            </a:r>
            <a:r>
              <a:rPr lang="ar-EG" sz="7000" b="1" dirty="0" smtClean="0">
                <a:solidFill>
                  <a:srgbClr val="00582A"/>
                </a:solidFill>
              </a:rPr>
              <a:t>( خبأت كلامك كلامك في قلبي </a:t>
            </a:r>
            <a:endParaRPr lang="ar-EG" sz="7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لكي </a:t>
            </a:r>
            <a:r>
              <a:rPr lang="ar-EG" sz="7000" b="1" dirty="0" smtClean="0">
                <a:solidFill>
                  <a:srgbClr val="00582A"/>
                </a:solidFill>
              </a:rPr>
              <a:t>لا أُخطئ أُخطئ </a:t>
            </a:r>
            <a:r>
              <a:rPr lang="ar-EG" sz="7000" b="1" dirty="0" err="1" smtClean="0">
                <a:solidFill>
                  <a:srgbClr val="00582A"/>
                </a:solidFill>
              </a:rPr>
              <a:t>اليك</a:t>
            </a:r>
            <a:r>
              <a:rPr lang="ar-EG" sz="7000" b="1" dirty="0" smtClean="0">
                <a:solidFill>
                  <a:srgbClr val="00582A"/>
                </a:solidFill>
              </a:rPr>
              <a:t> )2</a:t>
            </a:r>
            <a:br>
              <a:rPr lang="ar-EG" sz="7000" b="1" dirty="0" smtClean="0">
                <a:solidFill>
                  <a:srgbClr val="00582A"/>
                </a:solidFill>
              </a:rPr>
            </a:br>
            <a:r>
              <a:rPr lang="ar-EG" sz="7000" b="1" dirty="0" smtClean="0">
                <a:solidFill>
                  <a:srgbClr val="00582A"/>
                </a:solidFill>
              </a:rPr>
              <a:t/>
            </a:r>
            <a:br>
              <a:rPr lang="ar-EG" sz="7000" b="1" dirty="0" smtClean="0">
                <a:solidFill>
                  <a:srgbClr val="00582A"/>
                </a:solidFill>
              </a:rPr>
            </a:br>
            <a:endParaRPr lang="ar-EG" sz="7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1000"/>
            <a:ext cx="998219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</a:p>
          <a:p>
            <a:pPr algn="ctr" rtl="1"/>
            <a:r>
              <a:rPr lang="ar-EG" sz="6600" b="1" dirty="0" smtClean="0"/>
              <a:t>يا يسوع فكرني </a:t>
            </a:r>
            <a:r>
              <a:rPr lang="ar-EG" sz="6600" b="1" dirty="0" err="1" smtClean="0"/>
              <a:t>دايماً</a:t>
            </a:r>
            <a:r>
              <a:rPr lang="ar-EG" sz="6600" b="1" dirty="0" smtClean="0"/>
              <a:t> بكلمتك</a:t>
            </a:r>
            <a:br>
              <a:rPr lang="ar-EG" sz="6600" b="1" dirty="0" smtClean="0"/>
            </a:br>
            <a:r>
              <a:rPr lang="ar-EG" sz="6600" b="1" dirty="0" smtClean="0"/>
              <a:t>وسمعني صوتك وكمان فهمني</a:t>
            </a:r>
            <a:br>
              <a:rPr lang="ar-EG" sz="6600" b="1" dirty="0" smtClean="0"/>
            </a:br>
            <a:r>
              <a:rPr lang="ar-EG" sz="6600" b="1" dirty="0" smtClean="0"/>
              <a:t>(لما </a:t>
            </a:r>
            <a:r>
              <a:rPr lang="ar-EG" sz="6600" b="1" dirty="0" err="1" smtClean="0"/>
              <a:t>يجي</a:t>
            </a:r>
            <a:r>
              <a:rPr lang="ar-EG" sz="6600" b="1" dirty="0" smtClean="0"/>
              <a:t> عدوى </a:t>
            </a:r>
            <a:r>
              <a:rPr lang="ar-EG" sz="6600" b="1" dirty="0" err="1" smtClean="0"/>
              <a:t>عايز</a:t>
            </a:r>
            <a:r>
              <a:rPr lang="ar-EG" sz="6600" b="1" dirty="0" smtClean="0"/>
              <a:t> يغلبني</a:t>
            </a:r>
            <a:br>
              <a:rPr lang="ar-EG" sz="6600" b="1" dirty="0" smtClean="0"/>
            </a:br>
            <a:r>
              <a:rPr lang="ar-EG" sz="6600" b="1" dirty="0" smtClean="0"/>
              <a:t>أغلبه بالكلمة اللي </a:t>
            </a:r>
            <a:r>
              <a:rPr lang="ar-EG" sz="6600" b="1" dirty="0" err="1" smtClean="0"/>
              <a:t>جوة</a:t>
            </a:r>
            <a:r>
              <a:rPr lang="ar-EG" sz="6600" b="1" dirty="0" smtClean="0"/>
              <a:t> قلبي )2</a:t>
            </a:r>
            <a:r>
              <a:rPr lang="ar-EG" sz="6600" b="1" dirty="0" smtClean="0"/>
              <a:t> 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600" y="410138"/>
            <a:ext cx="9982199" cy="797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 </a:t>
            </a:r>
            <a:r>
              <a:rPr lang="ar-EG" sz="7000" b="1" dirty="0" smtClean="0">
                <a:solidFill>
                  <a:srgbClr val="00582A"/>
                </a:solidFill>
              </a:rPr>
              <a:t>( خبأت كلامك كلامك في قلبي </a:t>
            </a:r>
            <a:endParaRPr lang="ar-EG" sz="7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sz="7000" b="1" dirty="0" smtClean="0">
                <a:solidFill>
                  <a:srgbClr val="00582A"/>
                </a:solidFill>
              </a:rPr>
              <a:t>لكي </a:t>
            </a:r>
            <a:r>
              <a:rPr lang="ar-EG" sz="7000" b="1" dirty="0" smtClean="0">
                <a:solidFill>
                  <a:srgbClr val="00582A"/>
                </a:solidFill>
              </a:rPr>
              <a:t>لا أُخطئ أُخطئ </a:t>
            </a:r>
            <a:r>
              <a:rPr lang="ar-EG" sz="7000" b="1" dirty="0" err="1" smtClean="0">
                <a:solidFill>
                  <a:srgbClr val="00582A"/>
                </a:solidFill>
              </a:rPr>
              <a:t>اليك</a:t>
            </a:r>
            <a:r>
              <a:rPr lang="ar-EG" sz="7000" b="1" dirty="0" smtClean="0">
                <a:solidFill>
                  <a:srgbClr val="00582A"/>
                </a:solidFill>
              </a:rPr>
              <a:t> )2</a:t>
            </a:r>
            <a:br>
              <a:rPr lang="ar-EG" sz="7000" b="1" dirty="0" smtClean="0">
                <a:solidFill>
                  <a:srgbClr val="00582A"/>
                </a:solidFill>
              </a:rPr>
            </a:br>
            <a:r>
              <a:rPr lang="ar-EG" sz="7000" b="1" dirty="0" smtClean="0">
                <a:solidFill>
                  <a:srgbClr val="00582A"/>
                </a:solidFill>
              </a:rPr>
              <a:t/>
            </a:r>
            <a:br>
              <a:rPr lang="ar-EG" sz="7000" b="1" dirty="0" smtClean="0">
                <a:solidFill>
                  <a:srgbClr val="00582A"/>
                </a:solidFill>
              </a:rPr>
            </a:br>
            <a:endParaRPr lang="ar-EG" sz="7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62</Words>
  <Application>Microsoft Office PowerPoint</Application>
  <PresentationFormat>عرض على الشاشة (3:4)‏</PresentationFormat>
  <Paragraphs>16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2022-05-16T08:59:58Z</dcterms:modified>
</cp:coreProperties>
</file>