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403" r:id="rId3"/>
    <p:sldId id="404" r:id="rId4"/>
    <p:sldId id="405" r:id="rId5"/>
    <p:sldId id="406" r:id="rId6"/>
    <p:sldId id="407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خلاص يا دنيا قبلت يسوع</a:t>
            </a: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34375"/>
            <a:ext cx="9982199" cy="1043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000" b="1" dirty="0" smtClean="0"/>
              <a:t>1-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خلاص يا دنيا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قبلت </a:t>
            </a:r>
            <a:r>
              <a:rPr lang="ar-EG" sz="8000" b="1" dirty="0" smtClean="0"/>
              <a:t>يسوع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نسيت </a:t>
            </a:r>
            <a:r>
              <a:rPr lang="ar-EG" sz="8000" b="1" dirty="0" smtClean="0"/>
              <a:t>الماضي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مسحت </a:t>
            </a:r>
            <a:r>
              <a:rPr lang="ar-EG" sz="8000" b="1" dirty="0" smtClean="0"/>
              <a:t>الدموع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 </a:t>
            </a:r>
            <a:endParaRPr lang="ar-EG" sz="96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9600" b="1" dirty="0" smtClean="0"/>
              <a:t/>
            </a:r>
            <a:br>
              <a:rPr lang="ar-EG" sz="9600" b="1" dirty="0" smtClean="0"/>
            </a:br>
            <a:endParaRPr lang="ar-SA" sz="9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34375"/>
            <a:ext cx="9982199" cy="10125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000" b="1" dirty="0" smtClean="0"/>
              <a:t>2-</a:t>
            </a:r>
            <a:endParaRPr lang="ar-EG" sz="6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خلاص يا دنيا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جذبني </a:t>
            </a:r>
            <a:r>
              <a:rPr lang="ar-EG" sz="8000" b="1" dirty="0" smtClean="0"/>
              <a:t>يسوع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جمالك </a:t>
            </a:r>
            <a:r>
              <a:rPr lang="ar-EG" sz="8000" b="1" dirty="0" smtClean="0"/>
              <a:t>ما </a:t>
            </a:r>
            <a:r>
              <a:rPr lang="ar-EG" sz="8000" b="1" dirty="0" err="1" smtClean="0"/>
              <a:t>هيغرني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جمالك </a:t>
            </a:r>
            <a:r>
              <a:rPr lang="ar-EG" sz="8000" b="1" dirty="0" smtClean="0"/>
              <a:t>ما </a:t>
            </a:r>
            <a:r>
              <a:rPr lang="ar-EG" sz="8000" b="1" dirty="0" err="1" smtClean="0"/>
              <a:t>هيغرني</a:t>
            </a:r>
            <a:r>
              <a:rPr lang="ar-EG" sz="8000" b="1" dirty="0" smtClean="0"/>
              <a:t>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 </a:t>
            </a:r>
            <a:endParaRPr lang="ar-EG" sz="96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9600" b="1" dirty="0" smtClean="0"/>
              <a:t/>
            </a:r>
            <a:br>
              <a:rPr lang="ar-EG" sz="9600" b="1" dirty="0" smtClean="0"/>
            </a:br>
            <a:endParaRPr lang="ar-SA" sz="9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34375"/>
            <a:ext cx="9982199" cy="10125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000" b="1" dirty="0" smtClean="0"/>
              <a:t>3-</a:t>
            </a:r>
            <a:endParaRPr lang="ar-EG" sz="6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خلاص يا دنيا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شغلني </a:t>
            </a:r>
            <a:r>
              <a:rPr lang="ar-EG" sz="8000" b="1" dirty="0" smtClean="0"/>
              <a:t>يسوع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أبدا </a:t>
            </a:r>
            <a:r>
              <a:rPr lang="ar-EG" sz="8000" b="1" dirty="0" smtClean="0"/>
              <a:t>ما </a:t>
            </a:r>
            <a:r>
              <a:rPr lang="ar-EG" sz="8000" b="1" dirty="0" err="1" smtClean="0"/>
              <a:t>هتشغلني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أبدا </a:t>
            </a:r>
            <a:r>
              <a:rPr lang="ar-EG" sz="8000" b="1" dirty="0" smtClean="0"/>
              <a:t>ما </a:t>
            </a:r>
            <a:r>
              <a:rPr lang="ar-EG" sz="8000" b="1" dirty="0" err="1" smtClean="0"/>
              <a:t>هتشغلني</a:t>
            </a:r>
            <a:r>
              <a:rPr lang="ar-EG" sz="8000" b="1" dirty="0" smtClean="0"/>
              <a:t>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 </a:t>
            </a:r>
            <a:endParaRPr lang="ar-EG" sz="96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9600" b="1" dirty="0" smtClean="0"/>
              <a:t/>
            </a:r>
            <a:br>
              <a:rPr lang="ar-EG" sz="9600" b="1" dirty="0" smtClean="0"/>
            </a:br>
            <a:endParaRPr lang="ar-SA" sz="9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34375"/>
            <a:ext cx="9982199" cy="8894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000" b="1" dirty="0" smtClean="0"/>
              <a:t>4-</a:t>
            </a:r>
            <a:endParaRPr lang="ar-EG" sz="6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خلاص يا دنيا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حبيبي </a:t>
            </a:r>
            <a:r>
              <a:rPr lang="ar-EG" sz="8000" b="1" dirty="0" smtClean="0"/>
              <a:t>يسوع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مكانه </a:t>
            </a:r>
            <a:r>
              <a:rPr lang="ar-EG" sz="8000" b="1" dirty="0" smtClean="0"/>
              <a:t>جوه وجدني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مكانه </a:t>
            </a:r>
            <a:r>
              <a:rPr lang="ar-EG" sz="8000" b="1" dirty="0" smtClean="0"/>
              <a:t>جوه وجدني</a:t>
            </a:r>
            <a:r>
              <a:rPr lang="ar-EG" sz="8000" b="1" dirty="0" smtClean="0"/>
              <a:t> </a:t>
            </a:r>
            <a:endParaRPr lang="ar-EG" sz="96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9600" b="1" dirty="0" smtClean="0"/>
              <a:t/>
            </a:r>
            <a:br>
              <a:rPr lang="ar-EG" sz="9600" b="1" dirty="0" smtClean="0"/>
            </a:br>
            <a:endParaRPr lang="ar-SA" sz="9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34375"/>
            <a:ext cx="9982199" cy="8894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000" b="1" dirty="0" smtClean="0"/>
              <a:t>5-</a:t>
            </a:r>
            <a:endParaRPr lang="ar-EG" sz="6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خلاص يا دنيا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الهي </a:t>
            </a:r>
            <a:r>
              <a:rPr lang="ar-EG" sz="8000" b="1" dirty="0" smtClean="0"/>
              <a:t>يسوع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ما </a:t>
            </a:r>
            <a:r>
              <a:rPr lang="ar-EG" sz="8000" b="1" dirty="0" smtClean="0"/>
              <a:t>بسجد لإله </a:t>
            </a:r>
            <a:r>
              <a:rPr lang="ar-EG" sz="8000" b="1" dirty="0" err="1" smtClean="0"/>
              <a:t>تاني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ما </a:t>
            </a:r>
            <a:r>
              <a:rPr lang="ar-EG" sz="8000" b="1" dirty="0" smtClean="0"/>
              <a:t>بسجد لإله </a:t>
            </a:r>
            <a:r>
              <a:rPr lang="ar-EG" sz="8000" b="1" dirty="0" err="1" smtClean="0"/>
              <a:t>تاني</a:t>
            </a:r>
            <a:r>
              <a:rPr lang="ar-EG" sz="8000" b="1" dirty="0" smtClean="0"/>
              <a:t> </a:t>
            </a:r>
            <a:endParaRPr lang="ar-EG" sz="96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9600" b="1" dirty="0" smtClean="0"/>
              <a:t/>
            </a:r>
            <a:br>
              <a:rPr lang="ar-EG" sz="9600" b="1" dirty="0" smtClean="0"/>
            </a:br>
            <a:endParaRPr lang="ar-SA" sz="9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1871</TotalTime>
  <Words>66</Words>
  <Application>Microsoft Office PowerPoint</Application>
  <PresentationFormat>عرض على الشاشة (3:4)‏</PresentationFormat>
  <Paragraphs>32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260</cp:revision>
  <dcterms:created xsi:type="dcterms:W3CDTF">2021-12-07T14:30:00Z</dcterms:created>
  <dcterms:modified xsi:type="dcterms:W3CDTF">2022-06-15T14:07:13Z</dcterms:modified>
</cp:coreProperties>
</file>