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405" r:id="rId3"/>
    <p:sldId id="403" r:id="rId4"/>
    <p:sldId id="406" r:id="rId5"/>
    <p:sldId id="407" r:id="rId6"/>
    <p:sldId id="408" r:id="rId7"/>
    <p:sldId id="409" r:id="rId8"/>
    <p:sldId id="410" r:id="rId9"/>
    <p:sldId id="411" r:id="rId10"/>
    <p:sldId id="412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75" d="100"/>
          <a:sy n="75" d="100"/>
        </p:scale>
        <p:origin x="-918" y="-6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6/19/2022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6/19/2022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6936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SA" sz="6600" b="1" dirty="0" err="1" smtClean="0"/>
              <a:t>خلني</a:t>
            </a:r>
            <a:r>
              <a:rPr lang="ar-SA" sz="6600" b="1" dirty="0" smtClean="0"/>
              <a:t> </a:t>
            </a:r>
            <a:r>
              <a:rPr lang="ar-SA" sz="6600" b="1" dirty="0" err="1" smtClean="0"/>
              <a:t>معاك</a:t>
            </a:r>
            <a:endParaRPr lang="ar-EG" sz="6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1529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 smtClean="0">
                <a:solidFill>
                  <a:srgbClr val="00582A"/>
                </a:solidFill>
              </a:rPr>
              <a:t>يسوع سر بهجتي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8000" b="1" dirty="0" smtClean="0">
                <a:solidFill>
                  <a:srgbClr val="00582A"/>
                </a:solidFill>
              </a:rPr>
              <a:t>صرت </a:t>
            </a:r>
            <a:r>
              <a:rPr lang="ar-SA" sz="8000" b="1" dirty="0" smtClean="0">
                <a:solidFill>
                  <a:srgbClr val="00582A"/>
                </a:solidFill>
              </a:rPr>
              <a:t>ليك لدنيتي</a:t>
            </a:r>
            <a:endParaRPr lang="en-US" sz="8000" dirty="0" smtClean="0">
              <a:solidFill>
                <a:srgbClr val="00582A"/>
              </a:solidFill>
            </a:endParaRPr>
          </a:p>
          <a:p>
            <a:pPr algn="ctr"/>
            <a:r>
              <a:rPr lang="ar-SA" sz="8000" b="1" dirty="0" smtClean="0">
                <a:solidFill>
                  <a:srgbClr val="00582A"/>
                </a:solidFill>
              </a:rPr>
              <a:t>كل غاية منيتي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/>
            <a:r>
              <a:rPr lang="ar-SA" sz="8000" b="1" dirty="0" err="1" smtClean="0">
                <a:solidFill>
                  <a:srgbClr val="00582A"/>
                </a:solidFill>
              </a:rPr>
              <a:t>اعيش</a:t>
            </a:r>
            <a:r>
              <a:rPr lang="ar-SA" sz="8000" b="1" dirty="0" smtClean="0">
                <a:solidFill>
                  <a:srgbClr val="00582A"/>
                </a:solidFill>
              </a:rPr>
              <a:t> </a:t>
            </a:r>
            <a:r>
              <a:rPr lang="ar-SA" sz="8000" b="1" dirty="0" smtClean="0">
                <a:solidFill>
                  <a:srgbClr val="00582A"/>
                </a:solidFill>
              </a:rPr>
              <a:t>برضاك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/>
            <a:r>
              <a:rPr lang="ar-SA" sz="8000" b="1" dirty="0" err="1" smtClean="0">
                <a:solidFill>
                  <a:srgbClr val="00582A"/>
                </a:solidFill>
              </a:rPr>
              <a:t>خلني</a:t>
            </a:r>
            <a:r>
              <a:rPr lang="ar-SA" sz="8000" b="1" dirty="0" smtClean="0">
                <a:solidFill>
                  <a:srgbClr val="00582A"/>
                </a:solidFill>
              </a:rPr>
              <a:t> </a:t>
            </a:r>
            <a:r>
              <a:rPr lang="ar-SA" sz="8000" b="1" dirty="0" err="1" smtClean="0">
                <a:solidFill>
                  <a:srgbClr val="00582A"/>
                </a:solidFill>
              </a:rPr>
              <a:t>معاك</a:t>
            </a:r>
            <a:endParaRPr lang="en-US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609600" y="7744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 err="1" smtClean="0"/>
              <a:t>خلني</a:t>
            </a:r>
            <a:r>
              <a:rPr lang="ar-SA" sz="8000" b="1" dirty="0" smtClean="0"/>
              <a:t> </a:t>
            </a:r>
            <a:r>
              <a:rPr lang="ar-SA" sz="8000" b="1" dirty="0" err="1" smtClean="0"/>
              <a:t>معاك</a:t>
            </a:r>
            <a:r>
              <a:rPr lang="ar-SA" sz="8000" b="1" dirty="0" smtClean="0"/>
              <a:t> </a:t>
            </a:r>
            <a:r>
              <a:rPr lang="ar-SA" sz="8000" b="1" dirty="0" smtClean="0"/>
              <a:t>أقبلني</a:t>
            </a:r>
            <a:r>
              <a:rPr lang="ar-EG" sz="8000" b="1" dirty="0" smtClean="0"/>
              <a:t> </a:t>
            </a:r>
          </a:p>
          <a:p>
            <a:pPr algn="ctr" rtl="1"/>
            <a:r>
              <a:rPr lang="ar-SA" sz="8000" b="1" dirty="0" err="1" smtClean="0"/>
              <a:t>بيك</a:t>
            </a:r>
            <a:r>
              <a:rPr lang="ar-SA" sz="8000" b="1" dirty="0" smtClean="0"/>
              <a:t> </a:t>
            </a:r>
            <a:r>
              <a:rPr lang="ar-SA" sz="8000" b="1" dirty="0" smtClean="0"/>
              <a:t>اتحد </a:t>
            </a:r>
            <a:r>
              <a:rPr lang="ar-SA" sz="8000" b="1" dirty="0" err="1" smtClean="0"/>
              <a:t>خلني</a:t>
            </a:r>
            <a:r>
              <a:rPr lang="ar-SA" sz="8000" b="1" dirty="0" smtClean="0"/>
              <a:t> </a:t>
            </a:r>
            <a:r>
              <a:rPr lang="ar-SA" sz="8000" b="1" dirty="0" err="1" smtClean="0"/>
              <a:t>معاك</a:t>
            </a:r>
            <a:endParaRPr lang="en-US" sz="8000" dirty="0" smtClean="0"/>
          </a:p>
          <a:p>
            <a:pPr algn="ctr"/>
            <a:r>
              <a:rPr lang="ar-SA" sz="8000" b="1" dirty="0" smtClean="0"/>
              <a:t>اتبع خطاك وما </a:t>
            </a:r>
            <a:r>
              <a:rPr lang="ar-SA" sz="8000" b="1" dirty="0" err="1" smtClean="0"/>
              <a:t>ابي</a:t>
            </a:r>
            <a:endParaRPr lang="ar-EG" sz="8000" b="1" dirty="0" smtClean="0"/>
          </a:p>
          <a:p>
            <a:pPr algn="ctr"/>
            <a:r>
              <a:rPr lang="ar-SA" sz="8000" b="1" dirty="0" smtClean="0"/>
              <a:t>غيرك</a:t>
            </a:r>
            <a:r>
              <a:rPr lang="ar-EG" sz="8000" b="1" dirty="0" smtClean="0"/>
              <a:t> </a:t>
            </a:r>
            <a:r>
              <a:rPr lang="ar-SA" sz="8000" b="1" dirty="0" smtClean="0"/>
              <a:t>أحد </a:t>
            </a:r>
            <a:r>
              <a:rPr lang="ar-SA" sz="8000" b="1" dirty="0" smtClean="0"/>
              <a:t>اتبع خطاك</a:t>
            </a:r>
            <a:endParaRPr lang="en-US" sz="8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529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 err="1" smtClean="0"/>
              <a:t>انت</a:t>
            </a:r>
            <a:r>
              <a:rPr lang="ar-SA" sz="8000" b="1" dirty="0" smtClean="0"/>
              <a:t> الطريق </a:t>
            </a:r>
            <a:r>
              <a:rPr lang="ar-SA" sz="8000" b="1" dirty="0" err="1" smtClean="0"/>
              <a:t>وانت</a:t>
            </a:r>
            <a:r>
              <a:rPr lang="ar-SA" sz="8000" b="1" dirty="0" smtClean="0"/>
              <a:t> لي </a:t>
            </a:r>
            <a:endParaRPr lang="ar-EG" sz="8000" b="1" dirty="0" smtClean="0"/>
          </a:p>
          <a:p>
            <a:pPr algn="ctr" rtl="1"/>
            <a:r>
              <a:rPr lang="ar-SA" sz="8000" b="1" dirty="0" smtClean="0"/>
              <a:t>الحق </a:t>
            </a:r>
            <a:r>
              <a:rPr lang="ar-SA" sz="8000" b="1" dirty="0" smtClean="0"/>
              <a:t>الحق </a:t>
            </a:r>
            <a:r>
              <a:rPr lang="ar-SA" sz="8000" b="1" dirty="0" err="1" smtClean="0"/>
              <a:t>والحياه</a:t>
            </a:r>
            <a:endParaRPr lang="en-US" sz="8000" dirty="0" smtClean="0"/>
          </a:p>
          <a:p>
            <a:pPr algn="ctr" rtl="1"/>
            <a:r>
              <a:rPr lang="ar-SA" sz="8000" b="1" dirty="0" smtClean="0"/>
              <a:t>أوفي صديق باب </a:t>
            </a:r>
            <a:r>
              <a:rPr lang="ar-SA" sz="8000" b="1" dirty="0" smtClean="0"/>
              <a:t>قلبي</a:t>
            </a:r>
            <a:endParaRPr lang="ar-EG" sz="8000" b="1" dirty="0" smtClean="0"/>
          </a:p>
          <a:p>
            <a:pPr algn="ctr" rtl="1"/>
            <a:r>
              <a:rPr lang="ar-SA" sz="8000" b="1" dirty="0" smtClean="0"/>
              <a:t> </a:t>
            </a:r>
            <a:r>
              <a:rPr lang="ar-SA" sz="8000" b="1" dirty="0" smtClean="0"/>
              <a:t>دق وماله مصلحه</a:t>
            </a:r>
            <a:endParaRPr lang="en-US" sz="8000" dirty="0" smtClean="0"/>
          </a:p>
          <a:p>
            <a:pPr algn="ctr" rtl="1"/>
            <a:r>
              <a:rPr lang="ar-SA" sz="8000" b="1" dirty="0" err="1" smtClean="0"/>
              <a:t>خلني</a:t>
            </a:r>
            <a:r>
              <a:rPr lang="ar-SA" sz="8000" b="1" dirty="0" smtClean="0"/>
              <a:t> </a:t>
            </a:r>
            <a:r>
              <a:rPr lang="ar-SA" sz="8000" b="1" dirty="0" err="1" smtClean="0"/>
              <a:t>معاك</a:t>
            </a:r>
            <a:endParaRPr lang="en-US" sz="8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1529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 smtClean="0">
                <a:solidFill>
                  <a:srgbClr val="00582A"/>
                </a:solidFill>
              </a:rPr>
              <a:t>يسوع سر بهجتي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8000" b="1" dirty="0" smtClean="0">
                <a:solidFill>
                  <a:srgbClr val="00582A"/>
                </a:solidFill>
              </a:rPr>
              <a:t>صرت </a:t>
            </a:r>
            <a:r>
              <a:rPr lang="ar-SA" sz="8000" b="1" dirty="0" smtClean="0">
                <a:solidFill>
                  <a:srgbClr val="00582A"/>
                </a:solidFill>
              </a:rPr>
              <a:t>ليك لدنيتي</a:t>
            </a:r>
            <a:endParaRPr lang="en-US" sz="8000" dirty="0" smtClean="0">
              <a:solidFill>
                <a:srgbClr val="00582A"/>
              </a:solidFill>
            </a:endParaRPr>
          </a:p>
          <a:p>
            <a:pPr algn="ctr"/>
            <a:r>
              <a:rPr lang="ar-SA" sz="8000" b="1" dirty="0" smtClean="0">
                <a:solidFill>
                  <a:srgbClr val="00582A"/>
                </a:solidFill>
              </a:rPr>
              <a:t>كل غاية منيتي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/>
            <a:r>
              <a:rPr lang="ar-SA" sz="8000" b="1" dirty="0" err="1" smtClean="0">
                <a:solidFill>
                  <a:srgbClr val="00582A"/>
                </a:solidFill>
              </a:rPr>
              <a:t>اعيش</a:t>
            </a:r>
            <a:r>
              <a:rPr lang="ar-SA" sz="8000" b="1" dirty="0" smtClean="0">
                <a:solidFill>
                  <a:srgbClr val="00582A"/>
                </a:solidFill>
              </a:rPr>
              <a:t> </a:t>
            </a:r>
            <a:r>
              <a:rPr lang="ar-SA" sz="8000" b="1" dirty="0" smtClean="0">
                <a:solidFill>
                  <a:srgbClr val="00582A"/>
                </a:solidFill>
              </a:rPr>
              <a:t>برضاك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/>
            <a:r>
              <a:rPr lang="ar-SA" sz="8000" b="1" dirty="0" err="1" smtClean="0">
                <a:solidFill>
                  <a:srgbClr val="00582A"/>
                </a:solidFill>
              </a:rPr>
              <a:t>خلني</a:t>
            </a:r>
            <a:r>
              <a:rPr lang="ar-SA" sz="8000" b="1" dirty="0" smtClean="0">
                <a:solidFill>
                  <a:srgbClr val="00582A"/>
                </a:solidFill>
              </a:rPr>
              <a:t> </a:t>
            </a:r>
            <a:r>
              <a:rPr lang="ar-SA" sz="8000" b="1" dirty="0" err="1" smtClean="0">
                <a:solidFill>
                  <a:srgbClr val="00582A"/>
                </a:solidFill>
              </a:rPr>
              <a:t>معاك</a:t>
            </a:r>
            <a:endParaRPr lang="en-US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20554"/>
            <a:ext cx="9982199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6600" b="1" dirty="0" err="1" smtClean="0"/>
              <a:t>خلني</a:t>
            </a:r>
            <a:r>
              <a:rPr lang="ar-SA" sz="6600" b="1" dirty="0" smtClean="0"/>
              <a:t> </a:t>
            </a:r>
            <a:r>
              <a:rPr lang="ar-SA" sz="6600" b="1" dirty="0" err="1" smtClean="0"/>
              <a:t>معاك</a:t>
            </a:r>
            <a:r>
              <a:rPr lang="ar-SA" sz="6600" b="1" dirty="0" smtClean="0"/>
              <a:t> في دنية </a:t>
            </a:r>
            <a:endParaRPr lang="ar-EG" sz="6600" b="1" dirty="0" smtClean="0"/>
          </a:p>
          <a:p>
            <a:pPr algn="ctr" rtl="1"/>
            <a:r>
              <a:rPr lang="ar-SA" sz="6600" b="1" dirty="0" smtClean="0"/>
              <a:t>ما </a:t>
            </a:r>
            <a:r>
              <a:rPr lang="ar-SA" sz="6600" b="1" dirty="0" err="1" smtClean="0"/>
              <a:t>بها</a:t>
            </a:r>
            <a:r>
              <a:rPr lang="ar-SA" sz="6600" b="1" dirty="0" smtClean="0"/>
              <a:t> </a:t>
            </a:r>
            <a:r>
              <a:rPr lang="ar-SA" sz="6600" b="1" dirty="0" err="1" smtClean="0"/>
              <a:t>امان</a:t>
            </a:r>
            <a:r>
              <a:rPr lang="ar-SA" sz="6600" b="1" dirty="0" smtClean="0"/>
              <a:t> </a:t>
            </a:r>
            <a:r>
              <a:rPr lang="ar-SA" sz="6600" b="1" dirty="0" err="1" smtClean="0"/>
              <a:t>خلني</a:t>
            </a:r>
            <a:r>
              <a:rPr lang="ar-SA" sz="6600" b="1" dirty="0" smtClean="0"/>
              <a:t> معك</a:t>
            </a:r>
            <a:endParaRPr lang="en-US" sz="6600" b="1" dirty="0" smtClean="0"/>
          </a:p>
          <a:p>
            <a:pPr algn="ctr" rtl="1"/>
            <a:r>
              <a:rPr lang="ar-SA" sz="6600" b="1" dirty="0" smtClean="0"/>
              <a:t>من لي سواك في عشرته </a:t>
            </a:r>
            <a:endParaRPr lang="ar-EG" sz="6600" b="1" dirty="0" smtClean="0"/>
          </a:p>
          <a:p>
            <a:pPr algn="ctr" rtl="1"/>
            <a:r>
              <a:rPr lang="ar-SA" sz="6600" b="1" dirty="0" err="1" smtClean="0"/>
              <a:t>القى</a:t>
            </a:r>
            <a:r>
              <a:rPr lang="ar-SA" sz="6600" b="1" dirty="0" smtClean="0"/>
              <a:t> </a:t>
            </a:r>
            <a:r>
              <a:rPr lang="ar-SA" sz="6600" b="1" dirty="0" smtClean="0"/>
              <a:t>ضمان من لي سواك</a:t>
            </a:r>
            <a:endParaRPr lang="en-US" sz="6600" b="1" dirty="0" smtClean="0"/>
          </a:p>
          <a:p>
            <a:pPr algn="ctr"/>
            <a:r>
              <a:rPr lang="ar-SA" sz="6600" b="1" dirty="0" smtClean="0"/>
              <a:t>أبقي </a:t>
            </a:r>
            <a:r>
              <a:rPr lang="ar-SA" sz="6600" b="1" dirty="0" smtClean="0"/>
              <a:t>فحماك </a:t>
            </a:r>
            <a:r>
              <a:rPr lang="ar-SA" sz="6600" b="1" dirty="0" smtClean="0"/>
              <a:t>يسوع سر بهجتي</a:t>
            </a:r>
            <a:endParaRPr lang="en-US" sz="6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1529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 smtClean="0">
                <a:solidFill>
                  <a:srgbClr val="00582A"/>
                </a:solidFill>
              </a:rPr>
              <a:t>يسوع سر بهجتي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8000" b="1" dirty="0" smtClean="0">
                <a:solidFill>
                  <a:srgbClr val="00582A"/>
                </a:solidFill>
              </a:rPr>
              <a:t>صرت </a:t>
            </a:r>
            <a:r>
              <a:rPr lang="ar-SA" sz="8000" b="1" dirty="0" smtClean="0">
                <a:solidFill>
                  <a:srgbClr val="00582A"/>
                </a:solidFill>
              </a:rPr>
              <a:t>ليك لدنيتي</a:t>
            </a:r>
            <a:endParaRPr lang="en-US" sz="8000" dirty="0" smtClean="0">
              <a:solidFill>
                <a:srgbClr val="00582A"/>
              </a:solidFill>
            </a:endParaRPr>
          </a:p>
          <a:p>
            <a:pPr algn="ctr"/>
            <a:r>
              <a:rPr lang="ar-SA" sz="8000" b="1" dirty="0" smtClean="0">
                <a:solidFill>
                  <a:srgbClr val="00582A"/>
                </a:solidFill>
              </a:rPr>
              <a:t>كل غاية منيتي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/>
            <a:r>
              <a:rPr lang="ar-SA" sz="8000" b="1" dirty="0" err="1" smtClean="0">
                <a:solidFill>
                  <a:srgbClr val="00582A"/>
                </a:solidFill>
              </a:rPr>
              <a:t>اعيش</a:t>
            </a:r>
            <a:r>
              <a:rPr lang="ar-SA" sz="8000" b="1" dirty="0" smtClean="0">
                <a:solidFill>
                  <a:srgbClr val="00582A"/>
                </a:solidFill>
              </a:rPr>
              <a:t> </a:t>
            </a:r>
            <a:r>
              <a:rPr lang="ar-SA" sz="8000" b="1" dirty="0" smtClean="0">
                <a:solidFill>
                  <a:srgbClr val="00582A"/>
                </a:solidFill>
              </a:rPr>
              <a:t>برضاك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/>
            <a:r>
              <a:rPr lang="ar-SA" sz="8000" b="1" dirty="0" err="1" smtClean="0">
                <a:solidFill>
                  <a:srgbClr val="00582A"/>
                </a:solidFill>
              </a:rPr>
              <a:t>خلني</a:t>
            </a:r>
            <a:r>
              <a:rPr lang="ar-SA" sz="8000" b="1" dirty="0" smtClean="0">
                <a:solidFill>
                  <a:srgbClr val="00582A"/>
                </a:solidFill>
              </a:rPr>
              <a:t> </a:t>
            </a:r>
            <a:r>
              <a:rPr lang="ar-SA" sz="8000" b="1" dirty="0" err="1" smtClean="0">
                <a:solidFill>
                  <a:srgbClr val="00582A"/>
                </a:solidFill>
              </a:rPr>
              <a:t>معاك</a:t>
            </a:r>
            <a:endParaRPr lang="en-US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20554"/>
            <a:ext cx="9982199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6600" b="1" dirty="0" smtClean="0"/>
              <a:t>اسكن معي اسكن معي </a:t>
            </a:r>
            <a:endParaRPr lang="ar-EG" sz="6600" b="1" dirty="0" smtClean="0"/>
          </a:p>
          <a:p>
            <a:pPr algn="ctr" rtl="1"/>
            <a:r>
              <a:rPr lang="ar-SA" sz="6600" b="1" dirty="0" err="1" smtClean="0"/>
              <a:t>ياسيدي</a:t>
            </a:r>
            <a:r>
              <a:rPr lang="ar-SA" sz="6600" b="1" dirty="0" smtClean="0"/>
              <a:t> </a:t>
            </a:r>
            <a:r>
              <a:rPr lang="ar-SA" sz="6600" b="1" dirty="0" smtClean="0"/>
              <a:t>اسكن معي</a:t>
            </a:r>
            <a:endParaRPr lang="en-US" sz="6600" b="1" dirty="0" smtClean="0"/>
          </a:p>
          <a:p>
            <a:pPr algn="ctr" rtl="1"/>
            <a:r>
              <a:rPr lang="ar-SA" sz="6600" b="1" dirty="0" smtClean="0"/>
              <a:t>ز</a:t>
            </a:r>
            <a:r>
              <a:rPr lang="ar-EG" sz="6600" b="1" dirty="0" smtClean="0"/>
              <a:t>ي</a:t>
            </a:r>
            <a:r>
              <a:rPr lang="ar-SA" sz="6600" b="1" dirty="0" smtClean="0"/>
              <a:t>دني </a:t>
            </a:r>
            <a:r>
              <a:rPr lang="ar-SA" sz="6600" b="1" dirty="0" smtClean="0"/>
              <a:t>سعي مثلك </a:t>
            </a:r>
            <a:r>
              <a:rPr lang="ar-SA" sz="6600" b="1" dirty="0" err="1" smtClean="0"/>
              <a:t>وبيك</a:t>
            </a:r>
            <a:r>
              <a:rPr lang="ar-SA" sz="6600" b="1" dirty="0" smtClean="0"/>
              <a:t> </a:t>
            </a:r>
            <a:endParaRPr lang="ar-EG" sz="6600" b="1" dirty="0" smtClean="0"/>
          </a:p>
          <a:p>
            <a:pPr algn="ctr" rtl="1"/>
            <a:r>
              <a:rPr lang="ar-SA" sz="6600" b="1" dirty="0" smtClean="0"/>
              <a:t>أنا </a:t>
            </a:r>
            <a:r>
              <a:rPr lang="ar-SA" sz="6600" b="1" dirty="0" smtClean="0"/>
              <a:t>اقتدي </a:t>
            </a:r>
            <a:r>
              <a:rPr lang="ar-SA" sz="6600" b="1" dirty="0" err="1" smtClean="0"/>
              <a:t>ز</a:t>
            </a:r>
            <a:r>
              <a:rPr lang="ar-EG" sz="6600" b="1" dirty="0" smtClean="0"/>
              <a:t>ي</a:t>
            </a:r>
            <a:r>
              <a:rPr lang="ar-SA" sz="6600" b="1" dirty="0" smtClean="0"/>
              <a:t>دني </a:t>
            </a:r>
            <a:r>
              <a:rPr lang="ar-SA" sz="6600" b="1" dirty="0" smtClean="0"/>
              <a:t>سعي</a:t>
            </a:r>
            <a:endParaRPr lang="en-US" sz="6600" b="1" dirty="0" smtClean="0"/>
          </a:p>
          <a:p>
            <a:pPr algn="ctr"/>
            <a:r>
              <a:rPr lang="ar-SA" sz="6600" b="1" dirty="0" err="1" smtClean="0"/>
              <a:t>الي</a:t>
            </a:r>
            <a:r>
              <a:rPr lang="ar-SA" sz="6600" b="1" dirty="0" smtClean="0"/>
              <a:t> </a:t>
            </a:r>
            <a:r>
              <a:rPr lang="ar-SA" sz="6600" b="1" dirty="0" err="1" smtClean="0"/>
              <a:t>اراك</a:t>
            </a:r>
            <a:r>
              <a:rPr lang="ar-SA" sz="6600" b="1" dirty="0" smtClean="0"/>
              <a:t> يسوع سر بهجتي</a:t>
            </a:r>
            <a:endParaRPr lang="en-US" sz="6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1529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 smtClean="0">
                <a:solidFill>
                  <a:srgbClr val="00582A"/>
                </a:solidFill>
              </a:rPr>
              <a:t>يسوع سر بهجتي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8000" b="1" dirty="0" smtClean="0">
                <a:solidFill>
                  <a:srgbClr val="00582A"/>
                </a:solidFill>
              </a:rPr>
              <a:t>صرت </a:t>
            </a:r>
            <a:r>
              <a:rPr lang="ar-SA" sz="8000" b="1" dirty="0" smtClean="0">
                <a:solidFill>
                  <a:srgbClr val="00582A"/>
                </a:solidFill>
              </a:rPr>
              <a:t>ليك لدنيتي</a:t>
            </a:r>
            <a:endParaRPr lang="en-US" sz="8000" dirty="0" smtClean="0">
              <a:solidFill>
                <a:srgbClr val="00582A"/>
              </a:solidFill>
            </a:endParaRPr>
          </a:p>
          <a:p>
            <a:pPr algn="ctr"/>
            <a:r>
              <a:rPr lang="ar-SA" sz="8000" b="1" dirty="0" smtClean="0">
                <a:solidFill>
                  <a:srgbClr val="00582A"/>
                </a:solidFill>
              </a:rPr>
              <a:t>كل غاية منيتي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/>
            <a:r>
              <a:rPr lang="ar-SA" sz="8000" b="1" dirty="0" err="1" smtClean="0">
                <a:solidFill>
                  <a:srgbClr val="00582A"/>
                </a:solidFill>
              </a:rPr>
              <a:t>اعيش</a:t>
            </a:r>
            <a:r>
              <a:rPr lang="ar-SA" sz="8000" b="1" dirty="0" smtClean="0">
                <a:solidFill>
                  <a:srgbClr val="00582A"/>
                </a:solidFill>
              </a:rPr>
              <a:t> </a:t>
            </a:r>
            <a:r>
              <a:rPr lang="ar-SA" sz="8000" b="1" dirty="0" smtClean="0">
                <a:solidFill>
                  <a:srgbClr val="00582A"/>
                </a:solidFill>
              </a:rPr>
              <a:t>برضاك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/>
            <a:r>
              <a:rPr lang="ar-SA" sz="8000" b="1" dirty="0" err="1" smtClean="0">
                <a:solidFill>
                  <a:srgbClr val="00582A"/>
                </a:solidFill>
              </a:rPr>
              <a:t>خلني</a:t>
            </a:r>
            <a:r>
              <a:rPr lang="ar-SA" sz="8000" b="1" dirty="0" smtClean="0">
                <a:solidFill>
                  <a:srgbClr val="00582A"/>
                </a:solidFill>
              </a:rPr>
              <a:t> </a:t>
            </a:r>
            <a:r>
              <a:rPr lang="ar-SA" sz="8000" b="1" dirty="0" err="1" smtClean="0">
                <a:solidFill>
                  <a:srgbClr val="00582A"/>
                </a:solidFill>
              </a:rPr>
              <a:t>معاك</a:t>
            </a:r>
            <a:endParaRPr lang="en-US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85800"/>
            <a:ext cx="9982199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6600" b="1" dirty="0" smtClean="0"/>
              <a:t>ليك السجود ربي </a:t>
            </a:r>
            <a:r>
              <a:rPr lang="ar-SA" sz="6600" b="1" dirty="0" smtClean="0"/>
              <a:t>يا</a:t>
            </a:r>
            <a:r>
              <a:rPr lang="ar-EG" sz="6600" b="1" dirty="0" smtClean="0"/>
              <a:t> </a:t>
            </a:r>
            <a:r>
              <a:rPr lang="ar-SA" sz="6600" b="1" dirty="0" smtClean="0"/>
              <a:t>يسوع </a:t>
            </a:r>
            <a:endParaRPr lang="ar-EG" sz="6600" b="1" dirty="0" smtClean="0"/>
          </a:p>
          <a:p>
            <a:pPr algn="ctr" rtl="1"/>
            <a:r>
              <a:rPr lang="ar-SA" sz="6600" b="1" dirty="0" err="1" smtClean="0"/>
              <a:t>انت</a:t>
            </a:r>
            <a:r>
              <a:rPr lang="ar-SA" sz="6600" b="1" dirty="0" smtClean="0"/>
              <a:t> </a:t>
            </a:r>
            <a:r>
              <a:rPr lang="ar-SA" sz="6600" b="1" dirty="0" smtClean="0"/>
              <a:t>الملك ليك السجود</a:t>
            </a:r>
            <a:endParaRPr lang="en-US" sz="6600" b="1" dirty="0" smtClean="0"/>
          </a:p>
          <a:p>
            <a:pPr algn="ctr" rtl="1"/>
            <a:r>
              <a:rPr lang="ar-SA" sz="6600" b="1" dirty="0" smtClean="0"/>
              <a:t>روحك يسود روحك يسود </a:t>
            </a:r>
            <a:endParaRPr lang="ar-EG" sz="6600" b="1" dirty="0" smtClean="0"/>
          </a:p>
          <a:p>
            <a:pPr algn="ctr" rtl="1"/>
            <a:r>
              <a:rPr lang="ar-SA" sz="6600" b="1" dirty="0" err="1" smtClean="0"/>
              <a:t>ويمتك</a:t>
            </a:r>
            <a:r>
              <a:rPr lang="ar-SA" sz="6600" b="1" dirty="0" smtClean="0"/>
              <a:t> </a:t>
            </a:r>
            <a:r>
              <a:rPr lang="ar-SA" sz="6600" b="1" dirty="0" smtClean="0"/>
              <a:t>روحك يسود</a:t>
            </a:r>
            <a:endParaRPr lang="en-US" sz="6600" b="1" dirty="0" smtClean="0"/>
          </a:p>
          <a:p>
            <a:pPr algn="ctr"/>
            <a:r>
              <a:rPr lang="ar-SA" sz="6000" b="1" dirty="0" smtClean="0"/>
              <a:t>كما في </a:t>
            </a:r>
            <a:r>
              <a:rPr lang="ar-SA" sz="6000" b="1" dirty="0" smtClean="0"/>
              <a:t>سماك</a:t>
            </a:r>
            <a:r>
              <a:rPr lang="ar-EG" sz="6000" b="1" dirty="0" smtClean="0"/>
              <a:t> </a:t>
            </a:r>
            <a:r>
              <a:rPr lang="ar-SA" sz="6000" b="1" dirty="0" smtClean="0"/>
              <a:t>يسوع </a:t>
            </a:r>
            <a:r>
              <a:rPr lang="ar-SA" sz="6000" b="1" dirty="0" smtClean="0"/>
              <a:t>سر بهجتي</a:t>
            </a:r>
            <a:endParaRPr lang="en-US" sz="6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1894</TotalTime>
  <Words>157</Words>
  <Application>Microsoft Office PowerPoint</Application>
  <PresentationFormat>عرض على الشاشة (3:4)‏</PresentationFormat>
  <Paragraphs>46</Paragraphs>
  <Slides>11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2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266</cp:revision>
  <dcterms:created xsi:type="dcterms:W3CDTF">2021-12-07T14:30:00Z</dcterms:created>
  <dcterms:modified xsi:type="dcterms:W3CDTF">2022-06-19T12:07:31Z</dcterms:modified>
</cp:coreProperties>
</file>