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 smtClean="0"/>
              <a:t>خلني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معاك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سر بهجتي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صرت </a:t>
            </a:r>
            <a:r>
              <a:rPr lang="ar-SA" sz="8000" b="1" dirty="0" smtClean="0">
                <a:solidFill>
                  <a:srgbClr val="00582A"/>
                </a:solidFill>
              </a:rPr>
              <a:t>ليك لدنيتي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>كل غاية منيتي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اعيش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برضاك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خلني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7744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خلني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معاك</a:t>
            </a:r>
            <a:r>
              <a:rPr lang="ar-SA" sz="8000" b="1" dirty="0" smtClean="0"/>
              <a:t> </a:t>
            </a:r>
            <a:r>
              <a:rPr lang="ar-SA" sz="8000" b="1" dirty="0" smtClean="0"/>
              <a:t>أقبلني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SA" sz="8000" b="1" dirty="0" err="1" smtClean="0"/>
              <a:t>بيك</a:t>
            </a:r>
            <a:r>
              <a:rPr lang="ar-SA" sz="8000" b="1" dirty="0" smtClean="0"/>
              <a:t> </a:t>
            </a:r>
            <a:r>
              <a:rPr lang="ar-SA" sz="8000" b="1" dirty="0" smtClean="0"/>
              <a:t>اتحد </a:t>
            </a:r>
            <a:r>
              <a:rPr lang="ar-SA" sz="8000" b="1" dirty="0" err="1" smtClean="0"/>
              <a:t>خلني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معاك</a:t>
            </a:r>
            <a:endParaRPr lang="en-US" sz="8000" dirty="0" smtClean="0"/>
          </a:p>
          <a:p>
            <a:pPr algn="ctr"/>
            <a:r>
              <a:rPr lang="ar-SA" sz="8000" b="1" dirty="0" smtClean="0"/>
              <a:t>اتبع خطاك وما </a:t>
            </a:r>
            <a:r>
              <a:rPr lang="ar-SA" sz="8000" b="1" dirty="0" err="1" smtClean="0"/>
              <a:t>ابي</a:t>
            </a:r>
            <a:endParaRPr lang="ar-EG" sz="8000" b="1" dirty="0" smtClean="0"/>
          </a:p>
          <a:p>
            <a:pPr algn="ctr"/>
            <a:r>
              <a:rPr lang="ar-SA" sz="8000" b="1" dirty="0" smtClean="0"/>
              <a:t>غيرك</a:t>
            </a:r>
            <a:r>
              <a:rPr lang="ar-EG" sz="8000" b="1" dirty="0" smtClean="0"/>
              <a:t> </a:t>
            </a:r>
            <a:r>
              <a:rPr lang="ar-SA" sz="8000" b="1" dirty="0" smtClean="0"/>
              <a:t>أحد </a:t>
            </a:r>
            <a:r>
              <a:rPr lang="ar-SA" sz="8000" b="1" dirty="0" smtClean="0"/>
              <a:t>اتبع خطاك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انت</a:t>
            </a:r>
            <a:r>
              <a:rPr lang="ar-SA" sz="8000" b="1" dirty="0" smtClean="0"/>
              <a:t> الطريق </a:t>
            </a:r>
            <a:r>
              <a:rPr lang="ar-SA" sz="8000" b="1" dirty="0" err="1" smtClean="0"/>
              <a:t>وانت</a:t>
            </a:r>
            <a:r>
              <a:rPr lang="ar-SA" sz="8000" b="1" dirty="0" smtClean="0"/>
              <a:t> لي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الحق </a:t>
            </a:r>
            <a:r>
              <a:rPr lang="ar-SA" sz="8000" b="1" dirty="0" smtClean="0"/>
              <a:t>الحق </a:t>
            </a:r>
            <a:r>
              <a:rPr lang="ar-SA" sz="8000" b="1" dirty="0" err="1" smtClean="0"/>
              <a:t>والحياه</a:t>
            </a:r>
            <a:endParaRPr lang="en-US" sz="8000" dirty="0" smtClean="0"/>
          </a:p>
          <a:p>
            <a:pPr algn="ctr" rtl="1"/>
            <a:r>
              <a:rPr lang="ar-SA" sz="8000" b="1" dirty="0" smtClean="0"/>
              <a:t>أوفي صديق باب </a:t>
            </a:r>
            <a:r>
              <a:rPr lang="ar-SA" sz="8000" b="1" dirty="0" smtClean="0"/>
              <a:t>قلبي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 </a:t>
            </a:r>
            <a:r>
              <a:rPr lang="ar-SA" sz="8000" b="1" dirty="0" smtClean="0"/>
              <a:t>دق وماله مصلحه</a:t>
            </a:r>
            <a:endParaRPr lang="en-US" sz="8000" dirty="0" smtClean="0"/>
          </a:p>
          <a:p>
            <a:pPr algn="ctr" rtl="1"/>
            <a:r>
              <a:rPr lang="ar-SA" sz="8000" b="1" dirty="0" err="1" smtClean="0"/>
              <a:t>خلني</a:t>
            </a:r>
            <a:r>
              <a:rPr lang="ar-SA" sz="8000" b="1" dirty="0" smtClean="0"/>
              <a:t> </a:t>
            </a:r>
            <a:r>
              <a:rPr lang="ar-SA" sz="8000" b="1" dirty="0" err="1" smtClean="0"/>
              <a:t>معاك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سر بهجتي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صرت </a:t>
            </a:r>
            <a:r>
              <a:rPr lang="ar-SA" sz="8000" b="1" dirty="0" smtClean="0">
                <a:solidFill>
                  <a:srgbClr val="00582A"/>
                </a:solidFill>
              </a:rPr>
              <a:t>ليك لدنيتي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>كل غاية منيتي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اعيش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برضاك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خلني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 smtClean="0"/>
              <a:t>خلني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معاك</a:t>
            </a:r>
            <a:r>
              <a:rPr lang="ar-SA" sz="6600" b="1" dirty="0" smtClean="0"/>
              <a:t> في دنية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ما </a:t>
            </a:r>
            <a:r>
              <a:rPr lang="ar-SA" sz="6600" b="1" dirty="0" err="1" smtClean="0"/>
              <a:t>بها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امان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خلني</a:t>
            </a:r>
            <a:r>
              <a:rPr lang="ar-SA" sz="6600" b="1" dirty="0" smtClean="0"/>
              <a:t> معك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من لي سواك في عشرته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القى</a:t>
            </a:r>
            <a:r>
              <a:rPr lang="ar-SA" sz="6600" b="1" dirty="0" smtClean="0"/>
              <a:t> </a:t>
            </a:r>
            <a:r>
              <a:rPr lang="ar-SA" sz="6600" b="1" dirty="0" smtClean="0"/>
              <a:t>ضمان من لي سواك</a:t>
            </a:r>
            <a:endParaRPr lang="en-US" sz="6600" b="1" dirty="0" smtClean="0"/>
          </a:p>
          <a:p>
            <a:pPr algn="ctr"/>
            <a:r>
              <a:rPr lang="ar-SA" sz="6600" b="1" dirty="0" smtClean="0"/>
              <a:t>أبقي </a:t>
            </a:r>
            <a:r>
              <a:rPr lang="ar-SA" sz="6600" b="1" dirty="0" smtClean="0"/>
              <a:t>فحماك </a:t>
            </a:r>
            <a:r>
              <a:rPr lang="ar-SA" sz="6600" b="1" dirty="0" smtClean="0"/>
              <a:t>يسوع سر بهجتي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سر بهجتي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صرت </a:t>
            </a:r>
            <a:r>
              <a:rPr lang="ar-SA" sz="8000" b="1" dirty="0" smtClean="0">
                <a:solidFill>
                  <a:srgbClr val="00582A"/>
                </a:solidFill>
              </a:rPr>
              <a:t>ليك لدنيتي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>كل غاية منيتي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اعيش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برضاك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خلني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اسكن معي اسكن معي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ياسيدي</a:t>
            </a:r>
            <a:r>
              <a:rPr lang="ar-SA" sz="6600" b="1" dirty="0" smtClean="0"/>
              <a:t> </a:t>
            </a:r>
            <a:r>
              <a:rPr lang="ar-SA" sz="6600" b="1" dirty="0" smtClean="0"/>
              <a:t>اسكن معي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ز</a:t>
            </a:r>
            <a:r>
              <a:rPr lang="ar-EG" sz="6600" b="1" dirty="0" smtClean="0"/>
              <a:t>ي</a:t>
            </a:r>
            <a:r>
              <a:rPr lang="ar-SA" sz="6600" b="1" dirty="0" smtClean="0"/>
              <a:t>دني </a:t>
            </a:r>
            <a:r>
              <a:rPr lang="ar-SA" sz="6600" b="1" dirty="0" smtClean="0"/>
              <a:t>سعي مثلك </a:t>
            </a:r>
            <a:r>
              <a:rPr lang="ar-SA" sz="6600" b="1" dirty="0" err="1" smtClean="0"/>
              <a:t>وبيك</a:t>
            </a:r>
            <a:r>
              <a:rPr lang="ar-SA" sz="6600" b="1" dirty="0" smtClean="0"/>
              <a:t> </a:t>
            </a:r>
            <a:endParaRPr lang="ar-EG" sz="6600" b="1" dirty="0" smtClean="0"/>
          </a:p>
          <a:p>
            <a:pPr algn="ctr" rtl="1"/>
            <a:r>
              <a:rPr lang="ar-SA" sz="6600" b="1" dirty="0" smtClean="0"/>
              <a:t>أنا </a:t>
            </a:r>
            <a:r>
              <a:rPr lang="ar-SA" sz="6600" b="1" dirty="0" smtClean="0"/>
              <a:t>اقتدي </a:t>
            </a:r>
            <a:r>
              <a:rPr lang="ar-SA" sz="6600" b="1" dirty="0" err="1" smtClean="0"/>
              <a:t>ز</a:t>
            </a:r>
            <a:r>
              <a:rPr lang="ar-EG" sz="6600" b="1" dirty="0" smtClean="0"/>
              <a:t>ي</a:t>
            </a:r>
            <a:r>
              <a:rPr lang="ar-SA" sz="6600" b="1" dirty="0" smtClean="0"/>
              <a:t>دني </a:t>
            </a:r>
            <a:r>
              <a:rPr lang="ar-SA" sz="6600" b="1" dirty="0" smtClean="0"/>
              <a:t>سعي</a:t>
            </a:r>
            <a:endParaRPr lang="en-US" sz="6600" b="1" dirty="0" smtClean="0"/>
          </a:p>
          <a:p>
            <a:pPr algn="ctr"/>
            <a:r>
              <a:rPr lang="ar-SA" sz="6600" b="1" dirty="0" err="1" smtClean="0"/>
              <a:t>الي</a:t>
            </a:r>
            <a:r>
              <a:rPr lang="ar-SA" sz="6600" b="1" dirty="0" smtClean="0"/>
              <a:t> </a:t>
            </a:r>
            <a:r>
              <a:rPr lang="ar-SA" sz="6600" b="1" dirty="0" err="1" smtClean="0"/>
              <a:t>اراك</a:t>
            </a:r>
            <a:r>
              <a:rPr lang="ar-SA" sz="6600" b="1" dirty="0" smtClean="0"/>
              <a:t> يسوع سر بهجتي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يسوع سر بهجتي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صرت </a:t>
            </a:r>
            <a:r>
              <a:rPr lang="ar-SA" sz="8000" b="1" dirty="0" smtClean="0">
                <a:solidFill>
                  <a:srgbClr val="00582A"/>
                </a:solidFill>
              </a:rPr>
              <a:t>ليك لدنيتي</a:t>
            </a:r>
            <a:endParaRPr lang="en-US" sz="8000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>كل غاية منيتي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اعيش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smtClean="0">
                <a:solidFill>
                  <a:srgbClr val="00582A"/>
                </a:solidFill>
              </a:rPr>
              <a:t>برضاك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err="1" smtClean="0">
                <a:solidFill>
                  <a:srgbClr val="00582A"/>
                </a:solidFill>
              </a:rPr>
              <a:t>خلني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smtClean="0"/>
              <a:t>ليك السجود ربي </a:t>
            </a:r>
            <a:r>
              <a:rPr lang="ar-SA" sz="6600" b="1" dirty="0" smtClean="0"/>
              <a:t>يا</a:t>
            </a:r>
            <a:r>
              <a:rPr lang="ar-EG" sz="6600" b="1" dirty="0" smtClean="0"/>
              <a:t> </a:t>
            </a:r>
            <a:r>
              <a:rPr lang="ar-SA" sz="6600" b="1" dirty="0" smtClean="0"/>
              <a:t>يسوع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انت</a:t>
            </a:r>
            <a:r>
              <a:rPr lang="ar-SA" sz="6600" b="1" dirty="0" smtClean="0"/>
              <a:t> </a:t>
            </a:r>
            <a:r>
              <a:rPr lang="ar-SA" sz="6600" b="1" dirty="0" smtClean="0"/>
              <a:t>الملك ليك السجود</a:t>
            </a:r>
            <a:endParaRPr lang="en-US" sz="6600" b="1" dirty="0" smtClean="0"/>
          </a:p>
          <a:p>
            <a:pPr algn="ctr" rtl="1"/>
            <a:r>
              <a:rPr lang="ar-SA" sz="6600" b="1" dirty="0" smtClean="0"/>
              <a:t>روحك يسود روحك يسود </a:t>
            </a:r>
            <a:endParaRPr lang="ar-EG" sz="6600" b="1" dirty="0" smtClean="0"/>
          </a:p>
          <a:p>
            <a:pPr algn="ctr" rtl="1"/>
            <a:r>
              <a:rPr lang="ar-SA" sz="6600" b="1" dirty="0" err="1" smtClean="0"/>
              <a:t>ويمتك</a:t>
            </a:r>
            <a:r>
              <a:rPr lang="ar-SA" sz="6600" b="1" dirty="0" smtClean="0"/>
              <a:t> </a:t>
            </a:r>
            <a:r>
              <a:rPr lang="ar-SA" sz="6600" b="1" dirty="0" smtClean="0"/>
              <a:t>روحك يسود</a:t>
            </a:r>
            <a:endParaRPr lang="en-US" sz="6600" b="1" dirty="0" smtClean="0"/>
          </a:p>
          <a:p>
            <a:pPr algn="ctr"/>
            <a:r>
              <a:rPr lang="ar-SA" sz="6000" b="1" dirty="0" smtClean="0"/>
              <a:t>كما في </a:t>
            </a:r>
            <a:r>
              <a:rPr lang="ar-SA" sz="6000" b="1" dirty="0" smtClean="0"/>
              <a:t>سماك</a:t>
            </a:r>
            <a:r>
              <a:rPr lang="ar-EG" sz="6000" b="1" dirty="0" smtClean="0"/>
              <a:t> </a:t>
            </a:r>
            <a:r>
              <a:rPr lang="ar-SA" sz="6000" b="1" dirty="0" smtClean="0"/>
              <a:t>يسوع </a:t>
            </a:r>
            <a:r>
              <a:rPr lang="ar-SA" sz="6000" b="1" dirty="0" smtClean="0"/>
              <a:t>سر بهجتي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</TotalTime>
  <Words>157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2022-06-19T12:07:31Z</dcterms:modified>
</cp:coreProperties>
</file>