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405" r:id="rId3"/>
    <p:sldId id="403" r:id="rId4"/>
    <p:sldId id="413" r:id="rId5"/>
    <p:sldId id="414" r:id="rId6"/>
    <p:sldId id="407" r:id="rId7"/>
    <p:sldId id="418" r:id="rId8"/>
    <p:sldId id="415" r:id="rId9"/>
    <p:sldId id="409" r:id="rId10"/>
    <p:sldId id="419" r:id="rId11"/>
    <p:sldId id="416" r:id="rId12"/>
    <p:sldId id="411" r:id="rId13"/>
    <p:sldId id="420" r:id="rId14"/>
    <p:sldId id="417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3"/>
            <p14:sldId id="414"/>
            <p14:sldId id="407"/>
            <p14:sldId id="418"/>
            <p14:sldId id="415"/>
            <p14:sldId id="409"/>
            <p14:sldId id="419"/>
            <p14:sldId id="416"/>
            <p14:sldId id="411"/>
            <p14:sldId id="420"/>
            <p14:sldId id="4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خلي فكرك </a:t>
            </a:r>
            <a:r>
              <a:rPr lang="ar-SA" sz="6600" b="1" dirty="0" err="1"/>
              <a:t>بف</a:t>
            </a:r>
            <a:r>
              <a:rPr lang="ar-EG" sz="6600" b="1"/>
              <a:t>ــــ</a:t>
            </a:r>
            <a:r>
              <a:rPr lang="ar-SA" sz="6600" b="1" dirty="0"/>
              <a:t>وق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46088"/>
            <a:ext cx="9982199" cy="5607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بقدرته </a:t>
            </a:r>
            <a:r>
              <a:rPr lang="ar-SA" sz="8000" b="1" dirty="0" err="1"/>
              <a:t>مو</a:t>
            </a:r>
            <a:r>
              <a:rPr lang="ar-SA" sz="8000" b="1" dirty="0"/>
              <a:t> بـقدرتك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خلي فكرك </a:t>
            </a:r>
            <a:r>
              <a:rPr lang="ar-SA" sz="8000" b="1" dirty="0" err="1"/>
              <a:t>بف</a:t>
            </a:r>
            <a:r>
              <a:rPr lang="ar-EG" sz="8000" b="1" dirty="0"/>
              <a:t>ــــ</a:t>
            </a:r>
            <a:r>
              <a:rPr lang="ar-SA" sz="8000" b="1" dirty="0"/>
              <a:t>وق </a:t>
            </a:r>
            <a:endParaRPr lang="en-US" sz="8000" dirty="0"/>
          </a:p>
          <a:p>
            <a:pPr algn="ctr" rtl="1">
              <a:lnSpc>
                <a:spcPct val="150000"/>
              </a:lnSpc>
            </a:pP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706640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خلي فكرك بفوق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بفوق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تفكر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في دنيتك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ملا قلبك بشوق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بشوق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رب نعمت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ك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56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8841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نسي حب الذات </a:t>
            </a:r>
            <a:endParaRPr lang="ar-EG" sz="7200" b="1" dirty="0"/>
          </a:p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هتم بس</a:t>
            </a:r>
            <a:r>
              <a:rPr lang="ar-EG" sz="7200" b="1" dirty="0"/>
              <a:t> </a:t>
            </a:r>
            <a:r>
              <a:rPr lang="ar-SA" sz="7200" b="1" dirty="0"/>
              <a:t>بالروح</a:t>
            </a:r>
            <a:endParaRPr lang="en-US" sz="7200" b="1" dirty="0"/>
          </a:p>
          <a:p>
            <a:pPr algn="ctr" rtl="1"/>
            <a:r>
              <a:rPr lang="ar-EG" sz="7200" b="1" dirty="0"/>
              <a:t> اغلب </a:t>
            </a:r>
            <a:r>
              <a:rPr lang="ar-SA" sz="7200" b="1" dirty="0"/>
              <a:t>الذات تلقي </a:t>
            </a:r>
            <a:endParaRPr lang="ar-EG" sz="7200" b="1" dirty="0"/>
          </a:p>
          <a:p>
            <a:pPr algn="ctr" rtl="1"/>
            <a:r>
              <a:rPr lang="ar-EG" sz="7200" b="1" dirty="0"/>
              <a:t>ه</a:t>
            </a:r>
            <a:r>
              <a:rPr lang="ar-SA" sz="7200" b="1" dirty="0"/>
              <a:t>موك تروح</a:t>
            </a:r>
            <a:endParaRPr lang="en-US" sz="7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89921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/>
              <a:t>تعدي غيرك فرحتك 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ar-SA" sz="8000" b="1" dirty="0"/>
              <a:t>خلي فكرك </a:t>
            </a:r>
            <a:r>
              <a:rPr lang="ar-SA" sz="8000" b="1" dirty="0" err="1"/>
              <a:t>بف</a:t>
            </a:r>
            <a:r>
              <a:rPr lang="ar-EG" sz="8000" b="1" dirty="0"/>
              <a:t>ـــــ</a:t>
            </a:r>
            <a:r>
              <a:rPr lang="ar-SA" sz="8000" b="1" dirty="0"/>
              <a:t>وق 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675720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خلي فكرك بفوق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بفوق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تفكر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في دنيتك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ملا قلبك بشوق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بشوق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رب نعمت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ك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698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خلي فكرك بفوق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بفوق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تفكر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في دنيتك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ملا قلبك بشوق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بشوق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رب نعمت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ك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36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SA" sz="7200" b="1" dirty="0"/>
              <a:t>لا</a:t>
            </a:r>
            <a:r>
              <a:rPr lang="ar-EG" sz="7200" b="1" dirty="0"/>
              <a:t> </a:t>
            </a:r>
            <a:r>
              <a:rPr lang="ar-SA" sz="7200" b="1" dirty="0"/>
              <a:t>تنشغل بالنميم</a:t>
            </a:r>
            <a:r>
              <a:rPr lang="ar-EG" sz="7200" b="1" dirty="0"/>
              <a:t>ة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/>
              <a:t>وبالحكم وبـال</a:t>
            </a:r>
            <a:r>
              <a:rPr lang="ar-EG" sz="7200" b="1" dirty="0"/>
              <a:t>إ</a:t>
            </a:r>
            <a:r>
              <a:rPr lang="ar-SA" sz="7200" b="1" dirty="0"/>
              <a:t>دان</a:t>
            </a:r>
            <a:r>
              <a:rPr lang="ar-EG" sz="7200" b="1" dirty="0"/>
              <a:t>ة</a:t>
            </a:r>
            <a:endParaRPr lang="en-US" sz="7200" b="1" dirty="0"/>
          </a:p>
          <a:p>
            <a:pPr algn="ctr" rtl="1"/>
            <a:r>
              <a:rPr lang="ar-SA" sz="8000" b="1" dirty="0"/>
              <a:t>حكمت</a:t>
            </a:r>
            <a:r>
              <a:rPr lang="ar-EG" sz="8000" b="1" dirty="0"/>
              <a:t>ه</a:t>
            </a:r>
            <a:r>
              <a:rPr lang="ar-SA" sz="8000" b="1" dirty="0"/>
              <a:t> الله عظيم </a:t>
            </a:r>
            <a:endParaRPr lang="ar-EG" sz="8000" b="1" dirty="0"/>
          </a:p>
          <a:p>
            <a:pPr algn="ctr" rtl="1"/>
            <a:r>
              <a:rPr lang="ar-SA" sz="8000" b="1" dirty="0"/>
              <a:t>هلا ل</a:t>
            </a:r>
            <a:r>
              <a:rPr lang="ar-EG" sz="8000" b="1" dirty="0"/>
              <a:t>ا </a:t>
            </a:r>
            <a:r>
              <a:rPr lang="ar-SA" sz="8000" b="1" dirty="0"/>
              <a:t>ت</a:t>
            </a:r>
            <a:r>
              <a:rPr lang="ar-EG" sz="8000" b="1" dirty="0"/>
              <a:t>أ</a:t>
            </a:r>
            <a:r>
              <a:rPr lang="ar-SA" sz="8000" b="1" dirty="0"/>
              <a:t>خذ مكانه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8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خلي خلاصك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كل همك وشغلتك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خلي فكرك </a:t>
            </a:r>
            <a:r>
              <a:rPr lang="ar-SA" sz="7200" b="1" dirty="0" err="1"/>
              <a:t>بفوق</a:t>
            </a:r>
            <a:r>
              <a:rPr lang="ar-SA" sz="7200" b="1" dirty="0"/>
              <a:t> 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3666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خلي فكرك بفوق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بفوق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تفكر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في دنيتك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ملا قلبك بشوق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بشوق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رب نعمت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ك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74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35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SA" sz="7200" b="1" dirty="0"/>
              <a:t>خلي عنك الغرور </a:t>
            </a:r>
            <a:endParaRPr lang="ar-EG" sz="7200" b="1" dirty="0"/>
          </a:p>
          <a:p>
            <a:pPr algn="ctr" rtl="1"/>
            <a:r>
              <a:rPr lang="ar-SA" sz="7200" b="1" dirty="0"/>
              <a:t>وتواضع ترتفع</a:t>
            </a:r>
            <a:endParaRPr lang="en-US" sz="7200" b="1" dirty="0"/>
          </a:p>
          <a:p>
            <a:pPr algn="ctr" rtl="1"/>
            <a:r>
              <a:rPr lang="ar-SA" sz="7200" b="1" dirty="0"/>
              <a:t>كون ملح ونور</a:t>
            </a:r>
            <a:endParaRPr lang="ar-EG" sz="7200" b="1" dirty="0"/>
          </a:p>
          <a:p>
            <a:pPr algn="ctr" rtl="1"/>
            <a:r>
              <a:rPr lang="ar-SA" sz="7200" b="1" dirty="0"/>
              <a:t>الكل بك ينتفع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37521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/>
              <a:t>يتبارك من بركتك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ar-SA" sz="8000" b="1" dirty="0"/>
              <a:t>خلي فكرك </a:t>
            </a:r>
            <a:r>
              <a:rPr lang="ar-SA" sz="8000" b="1" dirty="0" err="1"/>
              <a:t>بف</a:t>
            </a:r>
            <a:r>
              <a:rPr lang="ar-EG" sz="8000" b="1" dirty="0"/>
              <a:t>ـــ</a:t>
            </a:r>
            <a:r>
              <a:rPr lang="ar-SA" sz="8000" b="1" dirty="0"/>
              <a:t>وق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531716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خلي فكرك بفوق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بفوق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تفكر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في دنيتك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ملا قلبك بشوق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بشوق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ل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رب نعمت</a:t>
            </a:r>
            <a:r>
              <a:rPr lang="ar-EG" sz="7200" b="1" dirty="0">
                <a:solidFill>
                  <a:srgbClr val="00582A"/>
                </a:solidFill>
              </a:rPr>
              <a:t>ـــــ</a:t>
            </a:r>
            <a:r>
              <a:rPr lang="ar-SA" sz="7200" b="1" dirty="0">
                <a:solidFill>
                  <a:srgbClr val="00582A"/>
                </a:solidFill>
              </a:rPr>
              <a:t>ك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4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SA" sz="7200" b="1" dirty="0"/>
              <a:t>عيش مثل المسيح </a:t>
            </a:r>
            <a:endParaRPr lang="ar-EG" sz="7200" b="1" dirty="0"/>
          </a:p>
          <a:p>
            <a:pPr algn="ctr" rtl="1"/>
            <a:r>
              <a:rPr lang="ar-SA" sz="7200" b="1" dirty="0"/>
              <a:t>والخير دوم أعمل</a:t>
            </a:r>
            <a:endParaRPr lang="en-US" sz="7200" dirty="0"/>
          </a:p>
          <a:p>
            <a:pPr algn="ctr" rtl="1"/>
            <a:r>
              <a:rPr lang="ar-SA" sz="7200" b="1" dirty="0"/>
              <a:t>ضميرك يستريح </a:t>
            </a:r>
            <a:endParaRPr lang="ar-EG" sz="7200" b="1" dirty="0"/>
          </a:p>
          <a:p>
            <a:pPr algn="ctr" rtl="1"/>
            <a:r>
              <a:rPr lang="ar-SA" sz="7200" b="1" dirty="0"/>
              <a:t>الصعب لكي سهل</a:t>
            </a:r>
            <a:endParaRPr lang="en-US" sz="7200" dirty="0"/>
          </a:p>
          <a:p>
            <a:pPr algn="ctr" rtl="1"/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209</Words>
  <Application>Microsoft Office PowerPoint</Application>
  <PresentationFormat>عرض على الشاشة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264</cp:revision>
  <dcterms:created xsi:type="dcterms:W3CDTF">2021-12-07T14:30:00Z</dcterms:created>
  <dcterms:modified xsi:type="dcterms:W3CDTF">2024-03-23T09:36:21Z</dcterms:modified>
</cp:coreProperties>
</file>