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دا</a:t>
            </a:r>
            <a:r>
              <a:rPr lang="ar-EG" sz="7200" b="1" dirty="0" smtClean="0"/>
              <a:t> جميلك على راسي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894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5-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جميلك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بعمري </a:t>
            </a:r>
            <a:endParaRPr lang="ar-EG" sz="8000" b="1" dirty="0" smtClean="0"/>
          </a:p>
          <a:p>
            <a:pPr algn="ctr" rtl="1"/>
            <a:r>
              <a:rPr lang="ar-EG" sz="6600" b="1" dirty="0" smtClean="0"/>
              <a:t>طوق </a:t>
            </a:r>
            <a:r>
              <a:rPr lang="ar-EG" sz="6600" b="1" dirty="0" smtClean="0"/>
              <a:t>في رقبتي مزين </a:t>
            </a:r>
            <a:r>
              <a:rPr lang="ar-EG" sz="6600" b="1" dirty="0" smtClean="0"/>
              <a:t>صدري)2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أمشي أعلنها بين الناس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بيسوع </a:t>
            </a:r>
            <a:r>
              <a:rPr lang="ar-EG" sz="8000" b="1" dirty="0" smtClean="0"/>
              <a:t>وحد </a:t>
            </a:r>
            <a:r>
              <a:rPr lang="ar-EG" sz="8000" b="1" dirty="0" smtClean="0"/>
              <a:t>الخلاص)2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29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(يا </a:t>
            </a:r>
            <a:r>
              <a:rPr lang="ar-EG" sz="8800" b="1" dirty="0" smtClean="0">
                <a:solidFill>
                  <a:srgbClr val="00582A"/>
                </a:solidFill>
              </a:rPr>
              <a:t>يسوع أنا ليك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أنا </a:t>
            </a:r>
            <a:r>
              <a:rPr lang="ar-EG" sz="8800" b="1" dirty="0" smtClean="0">
                <a:solidFill>
                  <a:srgbClr val="00582A"/>
                </a:solidFill>
              </a:rPr>
              <a:t>ليك يا أبن </a:t>
            </a:r>
            <a:r>
              <a:rPr lang="ar-EG" sz="8800" b="1" dirty="0" smtClean="0">
                <a:solidFill>
                  <a:srgbClr val="00582A"/>
                </a:solidFill>
              </a:rPr>
              <a:t>الله)2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جميلك على راسي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واهب لي </a:t>
            </a:r>
            <a:r>
              <a:rPr lang="ar-EG" sz="8000" b="1" dirty="0" smtClean="0"/>
              <a:t>خلاصي)2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(يا </a:t>
            </a:r>
            <a:r>
              <a:rPr lang="ar-EG" sz="8000" b="1" dirty="0" smtClean="0"/>
              <a:t>مصلوب عشان تديني معروفك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فوق </a:t>
            </a:r>
            <a:r>
              <a:rPr lang="ar-EG" sz="8000" b="1" dirty="0" smtClean="0"/>
              <a:t>جبيني)2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29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(يا </a:t>
            </a:r>
            <a:r>
              <a:rPr lang="ar-EG" sz="8800" b="1" dirty="0" smtClean="0">
                <a:solidFill>
                  <a:srgbClr val="00582A"/>
                </a:solidFill>
              </a:rPr>
              <a:t>يسوع أنا ليك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أنا </a:t>
            </a:r>
            <a:r>
              <a:rPr lang="ar-EG" sz="8800" b="1" dirty="0" smtClean="0">
                <a:solidFill>
                  <a:srgbClr val="00582A"/>
                </a:solidFill>
              </a:rPr>
              <a:t>ليك يا أبن </a:t>
            </a:r>
            <a:r>
              <a:rPr lang="ar-EG" sz="8800" b="1" dirty="0" smtClean="0">
                <a:solidFill>
                  <a:srgbClr val="00582A"/>
                </a:solidFill>
              </a:rPr>
              <a:t>الله)2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جميلك على عيني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بدمك </a:t>
            </a:r>
            <a:r>
              <a:rPr lang="ar-EG" sz="8000" b="1" dirty="0" smtClean="0"/>
              <a:t>وفيت </a:t>
            </a:r>
            <a:r>
              <a:rPr lang="ar-EG" sz="8000" b="1" dirty="0" smtClean="0"/>
              <a:t>ديوني)2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(ماحي </a:t>
            </a:r>
            <a:r>
              <a:rPr lang="ar-EG" sz="8000" b="1" dirty="0" smtClean="0"/>
              <a:t>الصك اللي عليَّ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وبموتك </a:t>
            </a:r>
            <a:r>
              <a:rPr lang="ar-EG" sz="8000" b="1" dirty="0" smtClean="0"/>
              <a:t>شلت </a:t>
            </a:r>
            <a:r>
              <a:rPr lang="ar-EG" sz="8000" b="1" dirty="0" smtClean="0"/>
              <a:t>الخطية)2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29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(يا </a:t>
            </a:r>
            <a:r>
              <a:rPr lang="ar-EG" sz="8800" b="1" dirty="0" smtClean="0">
                <a:solidFill>
                  <a:srgbClr val="00582A"/>
                </a:solidFill>
              </a:rPr>
              <a:t>يسوع أنا ليك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أنا </a:t>
            </a:r>
            <a:r>
              <a:rPr lang="ar-EG" sz="8800" b="1" dirty="0" smtClean="0">
                <a:solidFill>
                  <a:srgbClr val="00582A"/>
                </a:solidFill>
              </a:rPr>
              <a:t>ليك يا أبن </a:t>
            </a:r>
            <a:r>
              <a:rPr lang="ar-EG" sz="8800" b="1" dirty="0" smtClean="0">
                <a:solidFill>
                  <a:srgbClr val="00582A"/>
                </a:solidFill>
              </a:rPr>
              <a:t>الله)2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جميلك ما </a:t>
            </a:r>
            <a:r>
              <a:rPr lang="ar-EG" sz="8000" b="1" dirty="0" err="1" smtClean="0"/>
              <a:t>هانساه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بموتك نلت </a:t>
            </a:r>
            <a:r>
              <a:rPr lang="ar-EG" sz="8000" b="1" dirty="0" smtClean="0"/>
              <a:t>الحياة)2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(قمت </a:t>
            </a:r>
            <a:r>
              <a:rPr lang="ar-EG" sz="8000" b="1" dirty="0" smtClean="0"/>
              <a:t>وقومتني </a:t>
            </a:r>
            <a:r>
              <a:rPr lang="ar-EG" sz="8000" b="1" dirty="0" err="1" smtClean="0"/>
              <a:t>وياك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  جالس </a:t>
            </a:r>
            <a:r>
              <a:rPr lang="ar-EG" sz="8000" b="1" dirty="0" err="1" smtClean="0"/>
              <a:t>ومجلسني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29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(يا </a:t>
            </a:r>
            <a:r>
              <a:rPr lang="ar-EG" sz="8800" b="1" dirty="0" smtClean="0">
                <a:solidFill>
                  <a:srgbClr val="00582A"/>
                </a:solidFill>
              </a:rPr>
              <a:t>يسوع أنا ليك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أنا </a:t>
            </a:r>
            <a:r>
              <a:rPr lang="ar-EG" sz="8800" b="1" dirty="0" smtClean="0">
                <a:solidFill>
                  <a:srgbClr val="00582A"/>
                </a:solidFill>
              </a:rPr>
              <a:t>ليك يا أبن </a:t>
            </a:r>
            <a:r>
              <a:rPr lang="ar-EG" sz="8800" b="1" dirty="0" smtClean="0">
                <a:solidFill>
                  <a:srgbClr val="00582A"/>
                </a:solidFill>
              </a:rPr>
              <a:t>الله)2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051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جميلك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بحياتي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 يا </a:t>
            </a:r>
            <a:r>
              <a:rPr lang="ar-EG" sz="8000" b="1" dirty="0" smtClean="0"/>
              <a:t>إيماني ويا </a:t>
            </a:r>
            <a:r>
              <a:rPr lang="ar-EG" sz="8000" b="1" dirty="0" smtClean="0"/>
              <a:t>ثباتي)2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(يا </a:t>
            </a:r>
            <a:r>
              <a:rPr lang="ar-EG" sz="8000" b="1" dirty="0" smtClean="0"/>
              <a:t>تهليلي ويا أفراحي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كنزي وكوكب </a:t>
            </a:r>
            <a:r>
              <a:rPr lang="ar-EG" sz="8000" b="1" dirty="0" smtClean="0"/>
              <a:t>صباحي)2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29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(يا </a:t>
            </a:r>
            <a:r>
              <a:rPr lang="ar-EG" sz="8800" b="1" dirty="0" smtClean="0">
                <a:solidFill>
                  <a:srgbClr val="00582A"/>
                </a:solidFill>
              </a:rPr>
              <a:t>يسوع أنا ليك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أنا </a:t>
            </a:r>
            <a:r>
              <a:rPr lang="ar-EG" sz="8800" b="1" dirty="0" smtClean="0">
                <a:solidFill>
                  <a:srgbClr val="00582A"/>
                </a:solidFill>
              </a:rPr>
              <a:t>ليك يا أبن </a:t>
            </a:r>
            <a:r>
              <a:rPr lang="ar-EG" sz="8800" b="1" dirty="0" smtClean="0">
                <a:solidFill>
                  <a:srgbClr val="00582A"/>
                </a:solidFill>
              </a:rPr>
              <a:t>الله)2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116</Words>
  <Application>Microsoft Office PowerPoint</Application>
  <PresentationFormat>عرض على الشاشة (3:4)‏</PresentationFormat>
  <Paragraphs>37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2022-05-11T09:58:48Z</dcterms:modified>
</cp:coreProperties>
</file>