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4" r:id="rId4"/>
    <p:sldId id="323" r:id="rId5"/>
    <p:sldId id="32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4" d="100"/>
          <a:sy n="64" d="100"/>
        </p:scale>
        <p:origin x="64" y="3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دَايمَاً </a:t>
            </a:r>
            <a:r>
              <a:rPr lang="ar-EG" sz="6000" b="1" dirty="0" err="1"/>
              <a:t>باسأل</a:t>
            </a:r>
            <a:r>
              <a:rPr lang="ar-EG" sz="6000" b="1" dirty="0"/>
              <a:t> نفسي لِيه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دَايمَاً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باسأل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نفسي لِيه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يَسوع جه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عَلشَاني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وسَاب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المَلايكَــــــــة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وجه لِلأرض فَقير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b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اِتعَاقب بَدَالي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شَال عَنِّي أحمَالي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وبدَالها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إدَّالي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حُب وقلب كبير لِيه؟ 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لأن الله مَحَبَّة</a:t>
            </a:r>
            <a:b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0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لِيه يَسوع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بيسَامِح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لَمَّا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باغلَط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حَقّ</a:t>
            </a:r>
            <a:r>
              <a:rPr kumimoji="0" lang="ar-SA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لَمَّا </a:t>
            </a:r>
            <a:r>
              <a:rPr kumimoji="0" lang="ar-EG" sz="7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باجيلُه</a:t>
            </a: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بتوبَــــة 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وَأنا قلبي ندمَــــان؟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7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6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بينسَى</a:t>
            </a:r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الخَطِيَّة  </a:t>
            </a:r>
          </a:p>
          <a:p>
            <a:pPr rtl="1"/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ويمسَح دَمع عِينَيَّ  </a:t>
            </a:r>
          </a:p>
          <a:p>
            <a:pPr rtl="1"/>
            <a: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ويمسِك إيدَيَّ</a:t>
            </a:r>
            <a:b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ويخَلِّيني فَرحَان لِيه؟ </a:t>
            </a:r>
          </a:p>
          <a:p>
            <a:pPr rtl="1"/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لأن الله مَحَبَّة</a:t>
            </a:r>
            <a:b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38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4799</TotalTime>
  <Words>73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448</cp:revision>
  <dcterms:created xsi:type="dcterms:W3CDTF">2021-12-07T14:30:00Z</dcterms:created>
  <dcterms:modified xsi:type="dcterms:W3CDTF">2024-03-12T13:36:15Z</dcterms:modified>
</cp:coreProperties>
</file>