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403" r:id="rId4"/>
    <p:sldId id="395" r:id="rId5"/>
    <p:sldId id="404" r:id="rId6"/>
    <p:sldId id="405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دفع </a:t>
            </a:r>
            <a:r>
              <a:rPr lang="ar-EG" sz="7200" b="1" dirty="0" err="1" smtClean="0"/>
              <a:t>اليك</a:t>
            </a:r>
            <a:r>
              <a:rPr lang="ar-EG" sz="7200" b="1" dirty="0" smtClean="0"/>
              <a:t> كل </a:t>
            </a:r>
            <a:r>
              <a:rPr lang="ar-EG" sz="7200" b="1" dirty="0" smtClean="0"/>
              <a:t>سلطان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5- </a:t>
            </a:r>
            <a:r>
              <a:rPr lang="ar-EG" altLang="en-US" sz="8800" b="1" dirty="0" err="1" smtClean="0">
                <a:latin typeface="Calibri" pitchFamily="34" charset="0"/>
              </a:rPr>
              <a:t>فالآب</a:t>
            </a:r>
            <a:r>
              <a:rPr lang="ar-EG" altLang="en-US" sz="8800" b="1" dirty="0" smtClean="0">
                <a:latin typeface="Calibri" pitchFamily="34" charset="0"/>
              </a:rPr>
              <a:t> يعلن </a:t>
            </a:r>
            <a:endParaRPr lang="en-US" altLang="en-US" sz="88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عظمة قدرتهِ </a:t>
            </a: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الفائقةِ، من نحوِ </a:t>
            </a: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من آمنوا بابنه</a:t>
            </a:r>
            <a:endParaRPr lang="ar-EG" altLang="en-US" sz="8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حسب العمل الذي</a:t>
            </a:r>
            <a:endParaRPr lang="en-US" alt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 أقامَ </a:t>
            </a:r>
            <a:r>
              <a:rPr lang="ar-EG" altLang="en-US" sz="8000" b="1" dirty="0" err="1" smtClean="0"/>
              <a:t>به</a:t>
            </a:r>
            <a:r>
              <a:rPr lang="ar-EG" altLang="en-US" sz="8000" b="1" dirty="0" smtClean="0"/>
              <a:t> المسيح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من الأمواتِ، </a:t>
            </a:r>
            <a:r>
              <a:rPr lang="ar-EG" altLang="en-US" sz="8000" b="1" dirty="0" err="1" smtClean="0"/>
              <a:t>ب</a:t>
            </a:r>
            <a:r>
              <a:rPr lang="ar-EG" altLang="en-US" sz="8000" b="1" dirty="0" smtClean="0"/>
              <a:t> جبروته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وأجلسه في عرشه،</a:t>
            </a:r>
            <a:endParaRPr lang="en-US" alt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 في يمين العزة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6- فوق كلِّ رياسةٍ </a:t>
            </a:r>
            <a:endParaRPr lang="en-US" altLang="en-US" sz="88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وسلطانٍ</a:t>
            </a: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وقوةٍ وسيادةٍ </a:t>
            </a: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وكلِّ اسمٍ</a:t>
            </a:r>
            <a:endParaRPr lang="ar-EG" altLang="en-US" sz="8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5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يسمى ليس في هذا الدهر فقط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بل في المستقبل، </a:t>
            </a:r>
            <a:endParaRPr lang="en-US" alt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يسوع هو العلي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وأُخضِعت كل الأشياء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تحت أقدامه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7- </a:t>
            </a:r>
            <a:r>
              <a:rPr lang="ar-EG" altLang="en-US" sz="8800" b="1" dirty="0" err="1" smtClean="0">
                <a:latin typeface="Calibri" pitchFamily="34" charset="0"/>
              </a:rPr>
              <a:t>لنغني</a:t>
            </a:r>
            <a:r>
              <a:rPr lang="ar-EG" altLang="en-US" sz="8800" b="1" dirty="0" smtClean="0">
                <a:latin typeface="Calibri" pitchFamily="34" charset="0"/>
              </a:rPr>
              <a:t> حمداً لله </a:t>
            </a:r>
            <a:endParaRPr lang="en-US" altLang="en-US" sz="88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الذي يقودنا</a:t>
            </a: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في موكب نصرته </a:t>
            </a:r>
            <a:endParaRPr lang="en-US" altLang="en-US" sz="88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في المسيح</a:t>
            </a:r>
            <a:endParaRPr lang="ar-EG" altLang="en-US" sz="8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ويُظهِرُ بنا، ما يُعَرِّفُ </a:t>
            </a:r>
            <a:r>
              <a:rPr lang="ar-EG" altLang="en-US" sz="8000" b="1" dirty="0" err="1" smtClean="0"/>
              <a:t>به</a:t>
            </a:r>
            <a:endParaRPr lang="ar-EG" alt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ويمجد ابنه، يسوع المسيح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بقوة الروح القدس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نعلن مجدَ المسيح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800" b="1" dirty="0" smtClean="0">
                <a:latin typeface="Calibri" pitchFamily="34" charset="0"/>
              </a:rPr>
              <a:t>1- دُفِع إليك، </a:t>
            </a:r>
            <a:endParaRPr lang="en-US" altLang="en-US" sz="8800" b="1" dirty="0" smtClean="0">
              <a:latin typeface="Calibri" pitchFamily="34" charset="0"/>
            </a:endParaRPr>
          </a:p>
          <a:p>
            <a:pPr algn="ctr"/>
            <a:r>
              <a:rPr lang="ar-EG" altLang="en-US" sz="8800" b="1" dirty="0" smtClean="0">
                <a:latin typeface="Calibri" pitchFamily="34" charset="0"/>
              </a:rPr>
              <a:t>كُّل سلطان في السماء</a:t>
            </a: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وعلى الأرضِ،</a:t>
            </a:r>
            <a:endParaRPr lang="en-US" altLang="en-US" sz="88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800" b="1" dirty="0" smtClean="0">
                <a:latin typeface="Calibri" pitchFamily="34" charset="0"/>
              </a:rPr>
              <a:t> لتفعلَ ما تشاء</a:t>
            </a:r>
            <a:endParaRPr lang="ar-EG" altLang="en-US" sz="8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 وهذه الآيات، تتبعُ المؤمنين</a:t>
            </a:r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وباسمِك العظيم، </a:t>
            </a:r>
            <a:endParaRPr lang="en-US" altLang="en-US" sz="72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يخرجون الشياطين</a:t>
            </a:r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بقوة الروح القدوس، </a:t>
            </a:r>
            <a:endParaRPr lang="en-US" altLang="en-US" sz="72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يُعلَن مجدُ المسيح</a:t>
            </a:r>
            <a:endParaRPr lang="en-US" altLang="en-US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2- وبألسنةٍ جديدة </a:t>
            </a:r>
            <a:r>
              <a:rPr lang="ar-EG" altLang="en-US" sz="8000" b="1" dirty="0" err="1" smtClean="0">
                <a:latin typeface="Calibri" pitchFamily="34" charset="0"/>
              </a:rPr>
              <a:t>لك</a:t>
            </a:r>
            <a:endParaRPr lang="en-US" altLang="en-US" sz="80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 يسبحون</a:t>
            </a: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ولا الحيات تؤذيهم، </a:t>
            </a:r>
            <a:endParaRPr lang="en-US" altLang="en-US" sz="80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ولا يُضَرون</a:t>
            </a:r>
            <a:endParaRPr lang="ar-EG" alt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altLang="en-US" sz="6600" b="1" dirty="0" smtClean="0"/>
              <a:t>من السموم ولا </a:t>
            </a:r>
            <a:endParaRPr lang="en-US" altLang="en-US" sz="66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6600" b="1" dirty="0" smtClean="0"/>
              <a:t>من قوة الشياطين</a:t>
            </a:r>
          </a:p>
          <a:p>
            <a:pPr algn="ctr" rtl="1">
              <a:buFont typeface="Arial" charset="0"/>
              <a:buNone/>
            </a:pPr>
            <a:r>
              <a:rPr lang="ar-EG" altLang="en-US" sz="6000" b="1" dirty="0" smtClean="0"/>
              <a:t>والأيدي يضعون </a:t>
            </a:r>
            <a:r>
              <a:rPr lang="ar-EG" altLang="en-US" sz="6000" b="1" dirty="0" err="1" smtClean="0"/>
              <a:t>عالمرضى</a:t>
            </a:r>
            <a:r>
              <a:rPr lang="en-US" altLang="en-US" sz="6000" b="1" dirty="0" smtClean="0"/>
              <a:t> </a:t>
            </a:r>
            <a:r>
              <a:rPr lang="ar-EG" altLang="en-US" sz="6000" b="1" dirty="0" err="1" smtClean="0"/>
              <a:t>فيبرأون</a:t>
            </a:r>
            <a:r>
              <a:rPr lang="en-US" altLang="en-US" sz="6000" b="1" dirty="0" smtClean="0"/>
              <a:t> </a:t>
            </a:r>
          </a:p>
          <a:p>
            <a:pPr algn="ctr" rtl="1">
              <a:buFont typeface="Arial" charset="0"/>
              <a:buNone/>
            </a:pPr>
            <a:r>
              <a:rPr lang="ar-EG" altLang="en-US" sz="6600" b="1" dirty="0" smtClean="0"/>
              <a:t>بقوة الروح القدوس، </a:t>
            </a:r>
            <a:endParaRPr lang="en-US" altLang="en-US" sz="66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6600" b="1" dirty="0" smtClean="0"/>
              <a:t>يُعلَن مجدُ المسيح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3- فللكنيسة، </a:t>
            </a:r>
            <a:endParaRPr lang="en-US" altLang="en-US" sz="80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دفعَ الربُّ كلَّ سلطان</a:t>
            </a: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أن تطأ بأقدامِها </a:t>
            </a:r>
            <a:endParaRPr lang="en-US" altLang="en-US" sz="80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قوى الشيطان</a:t>
            </a:r>
            <a:endParaRPr lang="ar-EG" alt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فقد قال يسوع: سأرسلُ لكم</a:t>
            </a:r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من العلاءِ موعدَ </a:t>
            </a:r>
            <a:r>
              <a:rPr lang="ar-EG" altLang="en-US" sz="7200" b="1" dirty="0" err="1" smtClean="0"/>
              <a:t>الآب</a:t>
            </a:r>
            <a:r>
              <a:rPr lang="ar-EG" altLang="en-US" sz="7200" b="1" dirty="0" smtClean="0"/>
              <a:t> لكم</a:t>
            </a:r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وبقوة الروح القدوس</a:t>
            </a:r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يُقدَم الإنجيل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4- فإذا ارتفعَ </a:t>
            </a:r>
            <a:endParaRPr lang="en-US" altLang="en-US" sz="80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في يمينِ عرشِ </a:t>
            </a:r>
            <a:r>
              <a:rPr lang="ar-EG" altLang="en-US" sz="8000" b="1" dirty="0" err="1" smtClean="0">
                <a:latin typeface="Calibri" pitchFamily="34" charset="0"/>
              </a:rPr>
              <a:t>الآب</a:t>
            </a:r>
            <a:endParaRPr lang="ar-EG" altLang="en-US" sz="80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بعد أن قامَ من موتٍ </a:t>
            </a:r>
            <a:endParaRPr lang="en-US" altLang="en-US" sz="8000" b="1" dirty="0" smtClean="0">
              <a:latin typeface="Calibri" pitchFamily="34" charset="0"/>
            </a:endParaRPr>
          </a:p>
          <a:p>
            <a:pPr algn="ctr" rtl="1"/>
            <a:r>
              <a:rPr lang="ar-EG" altLang="en-US" sz="8000" b="1" dirty="0" smtClean="0">
                <a:latin typeface="Calibri" pitchFamily="34" charset="0"/>
              </a:rPr>
              <a:t>شقَ </a:t>
            </a:r>
            <a:r>
              <a:rPr lang="ar-EG" altLang="en-US" sz="8000" b="1" dirty="0" err="1" smtClean="0">
                <a:latin typeface="Calibri" pitchFamily="34" charset="0"/>
              </a:rPr>
              <a:t>به</a:t>
            </a:r>
            <a:r>
              <a:rPr lang="ar-EG" altLang="en-US" sz="8000" b="1" dirty="0" smtClean="0">
                <a:latin typeface="Calibri" pitchFamily="34" charset="0"/>
              </a:rPr>
              <a:t> الحجاب</a:t>
            </a:r>
            <a:endParaRPr lang="ar-EG" alt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9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سكبَ من العلاء، </a:t>
            </a:r>
            <a:endParaRPr lang="en-US" alt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نهرَ النعم وأضاء</a:t>
            </a:r>
          </a:p>
          <a:p>
            <a:pPr algn="ctr" rtl="1">
              <a:buFont typeface="Arial" charset="0"/>
              <a:buNone/>
            </a:pPr>
            <a:r>
              <a:rPr lang="ar-EG" altLang="en-US" sz="7200" b="1" dirty="0" smtClean="0"/>
              <a:t>ليبصرَ الجميع، ويُسمَع النداء</a:t>
            </a:r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وبقوة الروح القدس، </a:t>
            </a:r>
            <a:endParaRPr lang="en-US" alt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altLang="en-US" sz="8000" b="1" dirty="0" smtClean="0"/>
              <a:t>يُعلن مجدُ المسيح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216</Words>
  <Application>Microsoft Office PowerPoint</Application>
  <PresentationFormat>عرض على الشاشة (3:4)‏</PresentationFormat>
  <Paragraphs>63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2022-05-11T10:07:48Z</dcterms:modified>
</cp:coreProperties>
</file>