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277" r:id="rId4"/>
    <p:sldId id="397" r:id="rId5"/>
    <p:sldId id="398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3410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ترنيمة </a:t>
            </a:r>
          </a:p>
          <a:p>
            <a:pPr algn="ctr" rtl="1"/>
            <a:r>
              <a:rPr lang="ar-EG" sz="8000" b="1" dirty="0" smtClean="0"/>
              <a:t>دقوا </a:t>
            </a:r>
            <a:r>
              <a:rPr lang="ar-EG" sz="8000" b="1" dirty="0" err="1" smtClean="0"/>
              <a:t>الاجراس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دقوا الأجراس زينوا الأشجار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الملك مولود لي وليك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دقوا الأجراس اضربوا الأبواق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عيد </a:t>
            </a:r>
            <a:r>
              <a:rPr lang="ar-EG" sz="6600" b="1" dirty="0" smtClean="0">
                <a:solidFill>
                  <a:srgbClr val="00582A"/>
                </a:solidFill>
              </a:rPr>
              <a:t>ميلاد يسوع اليوم يوم عيدنا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 </a:t>
            </a:r>
          </a:p>
          <a:p>
            <a:pPr algn="ctr" rtl="1"/>
            <a:r>
              <a:rPr lang="ar-EG" sz="7200" b="1" dirty="0" smtClean="0"/>
              <a:t>وقت العيد كلنا </a:t>
            </a:r>
            <a:r>
              <a:rPr lang="ar-EG" sz="7200" b="1" dirty="0" err="1" smtClean="0"/>
              <a:t>بناخد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اجازة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وبنستنى</a:t>
            </a:r>
            <a:r>
              <a:rPr lang="ar-EG" sz="7200" b="1" dirty="0" smtClean="0"/>
              <a:t> </a:t>
            </a:r>
            <a:r>
              <a:rPr lang="ar-EG" sz="7200" b="1" dirty="0" smtClean="0"/>
              <a:t>أحلى المفاجئات</a:t>
            </a:r>
            <a:br>
              <a:rPr lang="ar-EG" sz="7200" b="1" dirty="0" smtClean="0"/>
            </a:br>
            <a:r>
              <a:rPr lang="ar-EG" sz="6600" b="1" dirty="0" smtClean="0"/>
              <a:t>نقضي وقت نفرح فيه مع </a:t>
            </a:r>
            <a:r>
              <a:rPr lang="ar-EG" sz="6600" b="1" dirty="0" err="1" smtClean="0"/>
              <a:t>العيلة</a:t>
            </a:r>
            <a:r>
              <a:rPr lang="ar-EG" sz="6600" b="1" dirty="0" smtClean="0"/>
              <a:t> </a:t>
            </a:r>
            <a:r>
              <a:rPr lang="ar-EG" sz="7200" b="1" dirty="0" smtClean="0"/>
              <a:t>نشارك بالأخبار الجميلة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دقوا الأجراس زينوا الأشجار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الملك مولود لي وليك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دقوا الأجراس اضربوا الأبواق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عيد </a:t>
            </a:r>
            <a:r>
              <a:rPr lang="ar-EG" sz="6600" b="1" dirty="0" smtClean="0">
                <a:solidFill>
                  <a:srgbClr val="00582A"/>
                </a:solidFill>
              </a:rPr>
              <a:t>ميلاد يسوع اليوم يوم عيدنا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 </a:t>
            </a:r>
            <a:endParaRPr lang="ar-EG" sz="5400" b="1" dirty="0" smtClean="0"/>
          </a:p>
          <a:p>
            <a:pPr algn="ctr" rtl="1"/>
            <a:r>
              <a:rPr lang="ar-EG" sz="7200" b="1" dirty="0" err="1" smtClean="0"/>
              <a:t>احتفلات</a:t>
            </a:r>
            <a:r>
              <a:rPr lang="ar-EG" sz="7200" b="1" dirty="0" smtClean="0"/>
              <a:t> العيد ببشارة الإنجيل يحتفل </a:t>
            </a:r>
            <a:r>
              <a:rPr lang="ar-EG" sz="7200" b="1" dirty="0" err="1" smtClean="0"/>
              <a:t>بها</a:t>
            </a:r>
            <a:r>
              <a:rPr lang="ar-EG" sz="7200" b="1" dirty="0" smtClean="0"/>
              <a:t> جيل بعد جيل</a:t>
            </a:r>
            <a:br>
              <a:rPr lang="ar-EG" sz="7200" b="1" dirty="0" smtClean="0"/>
            </a:br>
            <a:r>
              <a:rPr lang="ar-EG" sz="6600" b="1" dirty="0" smtClean="0"/>
              <a:t>اليوم </a:t>
            </a:r>
            <a:r>
              <a:rPr lang="ar-EG" sz="6600" b="1" dirty="0" err="1" smtClean="0"/>
              <a:t>جالنا</a:t>
            </a:r>
            <a:r>
              <a:rPr lang="ar-EG" sz="6600" b="1" dirty="0" smtClean="0"/>
              <a:t> الملك ورئيس السلام </a:t>
            </a:r>
            <a:r>
              <a:rPr lang="ar-EG" sz="7200" b="1" dirty="0" smtClean="0"/>
              <a:t>احتفال بنصرة على الدوام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smtClean="0">
                <a:solidFill>
                  <a:srgbClr val="00582A"/>
                </a:solidFill>
              </a:rPr>
              <a:t>دقوا الأجراس زينوا الأشجار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يسوع </a:t>
            </a:r>
            <a:r>
              <a:rPr lang="ar-EG" sz="6600" b="1" dirty="0" smtClean="0">
                <a:solidFill>
                  <a:srgbClr val="00582A"/>
                </a:solidFill>
              </a:rPr>
              <a:t>الملك مولود لي وليك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smtClean="0">
                <a:solidFill>
                  <a:srgbClr val="00582A"/>
                </a:solidFill>
              </a:rPr>
              <a:t>دقوا الأجراس اضربوا الأبواق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عيد </a:t>
            </a:r>
            <a:r>
              <a:rPr lang="ar-EG" sz="6600" b="1" dirty="0" smtClean="0">
                <a:solidFill>
                  <a:srgbClr val="00582A"/>
                </a:solidFill>
              </a:rPr>
              <a:t>ميلاد يسوع اليوم يوم عيدنا</a:t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58</Words>
  <Application>Microsoft Office PowerPoint</Application>
  <PresentationFormat>عرض على الشاشة (3:4)‏</PresentationFormat>
  <Paragraphs>19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2022-05-16T09:06:22Z</dcterms:modified>
</cp:coreProperties>
</file>