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298" r:id="rId4"/>
    <p:sldId id="299" r:id="rId5"/>
    <p:sldId id="300" r:id="rId6"/>
    <p:sldId id="301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8"/>
            <p14:sldId id="299"/>
            <p14:sldId id="300"/>
            <p14:sldId id="3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3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err="1"/>
              <a:t>ده</a:t>
            </a:r>
            <a:r>
              <a:rPr lang="ar-EG" sz="7200" b="1" dirty="0"/>
              <a:t> كل العالم في </a:t>
            </a:r>
            <a:r>
              <a:rPr lang="ar-EG" sz="7200" b="1" dirty="0" err="1"/>
              <a:t>إيدين</a:t>
            </a:r>
            <a:r>
              <a:rPr lang="ar-EG" sz="7200" b="1" dirty="0"/>
              <a:t> الله</a:t>
            </a:r>
            <a:endParaRPr lang="en-US" sz="72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34283"/>
            <a:ext cx="99821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/>
              <a:t>(</a:t>
            </a:r>
            <a:r>
              <a:rPr lang="ar-EG" sz="8000" b="1" dirty="0" err="1"/>
              <a:t>ده</a:t>
            </a:r>
            <a:r>
              <a:rPr lang="ar-EG" sz="8000" b="1" dirty="0"/>
              <a:t> كل العالم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في إيدين الله)3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err="1"/>
              <a:t>ده</a:t>
            </a:r>
            <a:r>
              <a:rPr lang="ar-EG" sz="8000" b="1" dirty="0"/>
              <a:t> كل العالم في </a:t>
            </a:r>
            <a:r>
              <a:rPr lang="ar-EG" sz="8000" b="1" dirty="0" err="1"/>
              <a:t>إيديه</a:t>
            </a:r>
            <a:endParaRPr lang="en-US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34283"/>
            <a:ext cx="99821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/>
              <a:t>(وكمان </a:t>
            </a:r>
            <a:r>
              <a:rPr lang="ar-EG" sz="8000" b="1" dirty="0" err="1"/>
              <a:t>البيبي</a:t>
            </a:r>
            <a:r>
              <a:rPr lang="ar-EG" sz="8000" b="1" dirty="0"/>
              <a:t>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النونو في </a:t>
            </a:r>
            <a:r>
              <a:rPr lang="ar-EG" sz="8000" b="1" dirty="0" err="1"/>
              <a:t>إيديه</a:t>
            </a:r>
            <a:r>
              <a:rPr lang="ar-EG" sz="8000" b="1" dirty="0"/>
              <a:t>)3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err="1"/>
              <a:t>ده</a:t>
            </a:r>
            <a:r>
              <a:rPr lang="ar-EG" sz="8000" b="1" dirty="0"/>
              <a:t> كل العالم في </a:t>
            </a:r>
            <a:r>
              <a:rPr lang="ar-EG" sz="8000" b="1" dirty="0" err="1"/>
              <a:t>إيديه</a:t>
            </a:r>
            <a:endParaRPr lang="en-US" sz="88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81883"/>
            <a:ext cx="99821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/>
              <a:t>(وكمان بابا 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 وماما في </a:t>
            </a:r>
            <a:r>
              <a:rPr lang="ar-EG" sz="8000" b="1" dirty="0" err="1"/>
              <a:t>إيديه</a:t>
            </a:r>
            <a:r>
              <a:rPr lang="ar-EG" sz="8000" b="1" dirty="0"/>
              <a:t>)3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err="1"/>
              <a:t>ده</a:t>
            </a:r>
            <a:r>
              <a:rPr lang="ar-EG" sz="8000" b="1" dirty="0"/>
              <a:t> كل العالم في </a:t>
            </a:r>
            <a:r>
              <a:rPr lang="ar-EG" sz="8000" b="1" dirty="0" err="1"/>
              <a:t>إيديه</a:t>
            </a:r>
            <a:endParaRPr lang="en-US" sz="88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/>
              <a:t>(وكمان أختي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وأخويا في </a:t>
            </a:r>
            <a:r>
              <a:rPr lang="ar-EG" sz="8000" b="1" dirty="0" err="1"/>
              <a:t>إيديه</a:t>
            </a:r>
            <a:r>
              <a:rPr lang="ar-EG" sz="8000" b="1" dirty="0"/>
              <a:t>)3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err="1"/>
              <a:t>ده</a:t>
            </a:r>
            <a:r>
              <a:rPr lang="ar-EG" sz="8000" b="1" dirty="0"/>
              <a:t> كل العالم في </a:t>
            </a:r>
            <a:r>
              <a:rPr lang="ar-EG" sz="8000" b="1" dirty="0" err="1"/>
              <a:t>إيديه</a:t>
            </a:r>
            <a:endParaRPr lang="en-US" sz="88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/>
              <a:t>(وكمان أنا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    </a:t>
            </a:r>
            <a:r>
              <a:rPr lang="ar-EG" sz="8000" b="1" dirty="0" err="1"/>
              <a:t>وإنت</a:t>
            </a:r>
            <a:r>
              <a:rPr lang="ar-EG" sz="8000" b="1" dirty="0"/>
              <a:t> في </a:t>
            </a:r>
            <a:r>
              <a:rPr lang="ar-EG" sz="8000" b="1" dirty="0" err="1"/>
              <a:t>إيديه</a:t>
            </a:r>
            <a:r>
              <a:rPr lang="ar-EG" sz="8000" b="1" dirty="0"/>
              <a:t>)3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   (ده كل العالم)2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err="1"/>
              <a:t>ده</a:t>
            </a:r>
            <a:r>
              <a:rPr lang="ar-EG" sz="8000" b="1" dirty="0"/>
              <a:t> كل العالم في </a:t>
            </a:r>
            <a:r>
              <a:rPr lang="ar-EG" sz="8000" b="1" dirty="0" err="1"/>
              <a:t>إيديه</a:t>
            </a:r>
            <a:endParaRPr lang="en-US" sz="88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1504</TotalTime>
  <Words>82</Words>
  <Application>Microsoft Office PowerPoint</Application>
  <PresentationFormat>عرض على الشاشة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187</cp:revision>
  <dcterms:created xsi:type="dcterms:W3CDTF">2021-12-07T14:30:00Z</dcterms:created>
  <dcterms:modified xsi:type="dcterms:W3CDTF">2024-03-26T16:37:28Z</dcterms:modified>
</cp:coreProperties>
</file>