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8" r:id="rId4"/>
    <p:sldId id="299" r:id="rId5"/>
    <p:sldId id="300" r:id="rId6"/>
    <p:sldId id="30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/>
              <a:t>ده</a:t>
            </a:r>
            <a:r>
              <a:rPr lang="ar-EG" sz="7200" b="1" dirty="0"/>
              <a:t> كل العالم في </a:t>
            </a:r>
            <a:r>
              <a:rPr lang="ar-EG" sz="7200" b="1" dirty="0" err="1"/>
              <a:t>إيدين</a:t>
            </a:r>
            <a:r>
              <a:rPr lang="ar-EG" sz="7200" b="1" dirty="0"/>
              <a:t> الله</a:t>
            </a:r>
            <a:endParaRPr lang="en-US" sz="7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342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</a:t>
            </a:r>
            <a:r>
              <a:rPr lang="ar-EG" sz="8000" b="1" dirty="0" err="1"/>
              <a:t>ده</a:t>
            </a:r>
            <a:r>
              <a:rPr lang="ar-EG" sz="8000" b="1" dirty="0"/>
              <a:t> كل العالم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في إيدين الله)3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err="1"/>
              <a:t>ده</a:t>
            </a:r>
            <a:r>
              <a:rPr lang="ar-EG" sz="8000" b="1" dirty="0"/>
              <a:t> كل العالم في </a:t>
            </a:r>
            <a:r>
              <a:rPr lang="ar-EG" sz="8000" b="1" dirty="0" err="1"/>
              <a:t>إيديه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342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(وكمان </a:t>
            </a:r>
            <a:r>
              <a:rPr lang="ar-EG" sz="8000" b="1" dirty="0" err="1"/>
              <a:t>البيبي</a:t>
            </a:r>
            <a:r>
              <a:rPr lang="ar-EG" sz="8000" b="1" dirty="0"/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النونو في </a:t>
            </a:r>
            <a:r>
              <a:rPr lang="ar-EG" sz="8000" b="1" dirty="0" err="1"/>
              <a:t>إيديه</a:t>
            </a:r>
            <a:r>
              <a:rPr lang="ar-EG" sz="8000" b="1" dirty="0"/>
              <a:t>)3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err="1"/>
              <a:t>ده</a:t>
            </a:r>
            <a:r>
              <a:rPr lang="ar-EG" sz="8000" b="1" dirty="0"/>
              <a:t> كل العالم في </a:t>
            </a:r>
            <a:r>
              <a:rPr lang="ar-EG" sz="8000" b="1" dirty="0" err="1"/>
              <a:t>إيديه</a:t>
            </a: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18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(وكمان بابا 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 وماما في </a:t>
            </a:r>
            <a:r>
              <a:rPr lang="ar-EG" sz="8000" b="1" dirty="0" err="1"/>
              <a:t>إيديه</a:t>
            </a:r>
            <a:r>
              <a:rPr lang="ar-EG" sz="8000" b="1" dirty="0"/>
              <a:t>)3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err="1"/>
              <a:t>ده</a:t>
            </a:r>
            <a:r>
              <a:rPr lang="ar-EG" sz="8000" b="1" dirty="0"/>
              <a:t> كل العالم في </a:t>
            </a:r>
            <a:r>
              <a:rPr lang="ar-EG" sz="8000" b="1" dirty="0" err="1"/>
              <a:t>إيديه</a:t>
            </a: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(وكمان أختي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وأخويا في </a:t>
            </a:r>
            <a:r>
              <a:rPr lang="ar-EG" sz="8000" b="1" dirty="0" err="1"/>
              <a:t>إيديه</a:t>
            </a:r>
            <a:r>
              <a:rPr lang="ar-EG" sz="8000" b="1" dirty="0"/>
              <a:t>)3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err="1"/>
              <a:t>ده</a:t>
            </a:r>
            <a:r>
              <a:rPr lang="ar-EG" sz="8000" b="1" dirty="0"/>
              <a:t> كل العالم في </a:t>
            </a:r>
            <a:r>
              <a:rPr lang="ar-EG" sz="8000" b="1" dirty="0" err="1"/>
              <a:t>إيديه</a:t>
            </a: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(وكمان أنا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    </a:t>
            </a:r>
            <a:r>
              <a:rPr lang="ar-EG" sz="8000" b="1" dirty="0" err="1"/>
              <a:t>وإنت</a:t>
            </a:r>
            <a:r>
              <a:rPr lang="ar-EG" sz="8000" b="1" dirty="0"/>
              <a:t> في </a:t>
            </a:r>
            <a:r>
              <a:rPr lang="ar-EG" sz="8000" b="1" dirty="0" err="1"/>
              <a:t>إيديه</a:t>
            </a:r>
            <a:r>
              <a:rPr lang="ar-EG" sz="8000" b="1" dirty="0"/>
              <a:t>)3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   (ده كل العالم)2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err="1"/>
              <a:t>ده</a:t>
            </a:r>
            <a:r>
              <a:rPr lang="ar-EG" sz="8000" b="1" dirty="0"/>
              <a:t> كل العالم في </a:t>
            </a:r>
            <a:r>
              <a:rPr lang="ar-EG" sz="8000" b="1" dirty="0" err="1"/>
              <a:t>إيديه</a:t>
            </a:r>
            <a:endParaRPr lang="en-US" sz="8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82</Words>
  <Application>Microsoft Office PowerPoint</Application>
  <PresentationFormat>عرض على الشاشة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2024-03-26T16:37:28Z</dcterms:modified>
</cp:coreProperties>
</file>