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277" r:id="rId4"/>
    <p:sldId id="401" r:id="rId5"/>
    <p:sldId id="398" r:id="rId6"/>
    <p:sldId id="402" r:id="rId7"/>
    <p:sldId id="400" r:id="rId8"/>
    <p:sldId id="40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401"/>
            <p14:sldId id="398"/>
            <p14:sldId id="402"/>
            <p14:sldId id="400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ده</a:t>
            </a:r>
            <a:r>
              <a:rPr lang="ar-EG" sz="6600" b="1" dirty="0"/>
              <a:t> يسوع حلو قوي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(ده يسوع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1- </a:t>
            </a:r>
            <a:r>
              <a:rPr lang="ar-SA" sz="8000" b="1" dirty="0"/>
              <a:t> </a:t>
            </a:r>
            <a:endParaRPr lang="ar-EG" sz="8000" b="1" dirty="0"/>
          </a:p>
          <a:p>
            <a:pPr algn="ctr" rtl="1"/>
            <a:r>
              <a:rPr lang="ar-SA" sz="8000" b="1" dirty="0"/>
              <a:t>(الل</a:t>
            </a:r>
            <a:r>
              <a:rPr lang="ar-EG" sz="8000" b="1" dirty="0"/>
              <a:t>ي</a:t>
            </a:r>
            <a:r>
              <a:rPr lang="ar-SA" sz="8000" b="1" dirty="0"/>
              <a:t> ها يقرب منه </a:t>
            </a:r>
            <a:endParaRPr lang="ar-EG" sz="8000" b="1" dirty="0"/>
          </a:p>
          <a:p>
            <a:pPr algn="ctr" rtl="1"/>
            <a:r>
              <a:rPr lang="ar-SA" sz="8000" b="1" dirty="0"/>
              <a:t>مش ممكن يبعد عنه</a:t>
            </a:r>
          </a:p>
          <a:p>
            <a:pPr algn="ctr" rtl="1"/>
            <a:r>
              <a:rPr lang="ar-SA" sz="8000" b="1" dirty="0"/>
              <a:t>والل</a:t>
            </a:r>
            <a:r>
              <a:rPr lang="ar-EG" sz="8000" b="1" dirty="0"/>
              <a:t>ي</a:t>
            </a:r>
            <a:r>
              <a:rPr lang="ar-SA" sz="8000" b="1" dirty="0"/>
              <a:t> </a:t>
            </a:r>
            <a:r>
              <a:rPr lang="ar-SA" sz="8000" b="1" dirty="0" err="1"/>
              <a:t>هيدوق</a:t>
            </a:r>
            <a:r>
              <a:rPr lang="ar-SA" sz="8000" b="1" dirty="0"/>
              <a:t> حلاوته </a:t>
            </a:r>
            <a:endParaRPr lang="ar-EG" sz="8000" b="1" dirty="0"/>
          </a:p>
          <a:p>
            <a:pPr algn="ctr" rtl="1"/>
            <a:r>
              <a:rPr lang="ar-SA" sz="8000" b="1" dirty="0"/>
              <a:t>يفضل قريب منه)2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(ده يسوع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4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</a:t>
            </a:r>
            <a:r>
              <a:rPr lang="ar-SA" sz="6000" b="1" dirty="0"/>
              <a:t>- </a:t>
            </a:r>
            <a:r>
              <a:rPr lang="ar-SA" sz="8000" b="1" dirty="0"/>
              <a:t> </a:t>
            </a:r>
            <a:endParaRPr lang="ar-EG" sz="8000" b="1" dirty="0"/>
          </a:p>
          <a:p>
            <a:pPr algn="ctr" rtl="1"/>
            <a:r>
              <a:rPr lang="ar-SA" sz="8000" b="1" dirty="0"/>
              <a:t>(يسوع أخذ مكاني </a:t>
            </a:r>
            <a:endParaRPr lang="ar-EG" sz="8000" b="1" dirty="0"/>
          </a:p>
          <a:p>
            <a:pPr algn="ctr" rtl="1"/>
            <a:r>
              <a:rPr lang="ar-SA" sz="8000" b="1" dirty="0"/>
              <a:t>لما أتصلب </a:t>
            </a:r>
            <a:r>
              <a:rPr lang="ar-SA" sz="8000" b="1" dirty="0" err="1"/>
              <a:t>عشاني</a:t>
            </a:r>
            <a:endParaRPr lang="ar-SA" sz="8000" b="1" dirty="0"/>
          </a:p>
          <a:p>
            <a:pPr algn="ctr" rtl="1"/>
            <a:r>
              <a:rPr lang="ar-SA" sz="8000" b="1" dirty="0"/>
              <a:t>دور علىّ بحبه </a:t>
            </a:r>
            <a:endParaRPr lang="ar-EG" sz="8000" b="1" dirty="0"/>
          </a:p>
          <a:p>
            <a:pPr algn="ctr" rtl="1"/>
            <a:r>
              <a:rPr lang="ar-SA" sz="8000" b="1" dirty="0"/>
              <a:t>وتعب </a:t>
            </a:r>
            <a:r>
              <a:rPr lang="ar-SA" sz="8000" b="1" dirty="0" err="1"/>
              <a:t>علشان</a:t>
            </a:r>
            <a:r>
              <a:rPr lang="ar-SA" sz="8000" b="1" dirty="0"/>
              <a:t> يلقاني)2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(ده يسوع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9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</a:t>
            </a:r>
            <a:r>
              <a:rPr lang="ar-SA" sz="6000" b="1" dirty="0"/>
              <a:t>- </a:t>
            </a:r>
            <a:r>
              <a:rPr lang="ar-SA" sz="8000" b="1" dirty="0"/>
              <a:t> </a:t>
            </a:r>
            <a:endParaRPr lang="ar-EG" sz="8000" b="1" dirty="0"/>
          </a:p>
          <a:p>
            <a:pPr algn="ctr" rtl="1"/>
            <a:r>
              <a:rPr lang="ar-SA" sz="8000" b="1" dirty="0"/>
              <a:t>(يسوع أحلى من الناس </a:t>
            </a:r>
            <a:endParaRPr lang="ar-EG" sz="8000" b="1" dirty="0"/>
          </a:p>
          <a:p>
            <a:pPr algn="ctr" rtl="1"/>
            <a:r>
              <a:rPr lang="ar-SA" sz="8000" b="1" dirty="0"/>
              <a:t>أنا قلب</a:t>
            </a:r>
            <a:r>
              <a:rPr lang="ar-EG" sz="8000" b="1" dirty="0"/>
              <a:t>ي</a:t>
            </a:r>
            <a:r>
              <a:rPr lang="ar-SA" sz="8000" b="1" dirty="0"/>
              <a:t> </a:t>
            </a:r>
            <a:r>
              <a:rPr lang="ar-SA" sz="8000" b="1" dirty="0" err="1"/>
              <a:t>بيهتف</a:t>
            </a:r>
            <a:r>
              <a:rPr lang="ar-SA" sz="8000" b="1" dirty="0"/>
              <a:t> ليه</a:t>
            </a:r>
          </a:p>
          <a:p>
            <a:pPr algn="ctr" rtl="1"/>
            <a:r>
              <a:rPr lang="ar-SA" sz="8000" b="1" dirty="0"/>
              <a:t>أحلى حياة ه</a:t>
            </a:r>
            <a:r>
              <a:rPr lang="ar-EG" sz="8000" b="1" dirty="0"/>
              <a:t>ي</a:t>
            </a:r>
            <a:r>
              <a:rPr lang="ar-SA" sz="8000" b="1" dirty="0"/>
              <a:t> </a:t>
            </a:r>
            <a:r>
              <a:rPr lang="ar-SA" sz="8000" b="1" dirty="0" err="1"/>
              <a:t>معاه</a:t>
            </a:r>
            <a:r>
              <a:rPr lang="ar-SA" sz="8000" b="1" dirty="0"/>
              <a:t> </a:t>
            </a:r>
            <a:endParaRPr lang="ar-EG" sz="8000" b="1" dirty="0"/>
          </a:p>
          <a:p>
            <a:pPr algn="ctr" rtl="1"/>
            <a:r>
              <a:rPr lang="ar-SA" sz="8000" b="1" dirty="0"/>
              <a:t>وه</a:t>
            </a:r>
            <a:r>
              <a:rPr lang="ar-EG" sz="8000" b="1" dirty="0"/>
              <a:t>أ</a:t>
            </a:r>
            <a:r>
              <a:rPr lang="ar-SA" sz="8000" b="1" dirty="0"/>
              <a:t>عيش </a:t>
            </a:r>
            <a:r>
              <a:rPr lang="ar-SA" sz="8000" b="1" dirty="0" err="1"/>
              <a:t>علشان</a:t>
            </a:r>
            <a:r>
              <a:rPr lang="ar-SA" sz="8000" b="1" dirty="0"/>
              <a:t> أرضيه)</a:t>
            </a:r>
            <a:r>
              <a:rPr lang="ar-SA" sz="6600" b="1" dirty="0"/>
              <a:t>2</a:t>
            </a:r>
            <a:endParaRPr lang="ar-SA" sz="8000" b="1" dirty="0"/>
          </a:p>
          <a:p>
            <a:pPr algn="ctr" rtl="1"/>
            <a:endParaRPr lang="ar-SA" sz="8000" b="1" dirty="0"/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(ده يسوع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 حلو قو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1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141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2024-03-26T16:34:28Z</dcterms:modified>
</cp:coreProperties>
</file>