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6" r:id="rId3"/>
    <p:sldId id="40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3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 smtClean="0"/>
              <a:t>دى</a:t>
            </a:r>
            <a:r>
              <a:rPr lang="ar-EG" sz="6600" b="1" dirty="0" smtClean="0"/>
              <a:t> مش حاجه صعبه انك تبتسم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61453"/>
            <a:ext cx="9982199" cy="8525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</a:pPr>
            <a:r>
              <a:rPr lang="ar-EG" sz="5400" b="1" dirty="0" err="1" smtClean="0"/>
              <a:t>دي</a:t>
            </a:r>
            <a:r>
              <a:rPr lang="ar-EG" sz="5400" b="1" dirty="0" smtClean="0"/>
              <a:t> </a:t>
            </a:r>
            <a:r>
              <a:rPr lang="ar-EG" sz="5400" b="1" dirty="0" smtClean="0"/>
              <a:t>مش حاجه صعبة إنك </a:t>
            </a:r>
            <a:r>
              <a:rPr lang="ar-EG" sz="5400" b="1" dirty="0" err="1" smtClean="0"/>
              <a:t>ت</a:t>
            </a:r>
            <a:r>
              <a:rPr lang="ar-EG" sz="5400" b="1" dirty="0" smtClean="0"/>
              <a:t> ب </a:t>
            </a:r>
            <a:r>
              <a:rPr lang="ar-EG" sz="5400" b="1" dirty="0" err="1" smtClean="0"/>
              <a:t>ت</a:t>
            </a:r>
            <a:r>
              <a:rPr lang="ar-EG" sz="5400" b="1" dirty="0" smtClean="0"/>
              <a:t> س </a:t>
            </a:r>
            <a:r>
              <a:rPr lang="ar-EG" sz="5400" b="1" dirty="0" err="1" smtClean="0"/>
              <a:t>م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</a:pPr>
            <a:r>
              <a:rPr lang="ar-EG" sz="5400" b="1" dirty="0" err="1" smtClean="0"/>
              <a:t>دي</a:t>
            </a:r>
            <a:r>
              <a:rPr lang="ar-EG" sz="5400" b="1" dirty="0" smtClean="0"/>
              <a:t> مش حاجه صعبة إنك </a:t>
            </a:r>
            <a:r>
              <a:rPr lang="ar-EG" sz="5400" b="1" dirty="0" err="1" smtClean="0"/>
              <a:t>ت</a:t>
            </a:r>
            <a:r>
              <a:rPr lang="ar-EG" sz="5400" b="1" dirty="0" smtClean="0"/>
              <a:t> ب </a:t>
            </a:r>
            <a:r>
              <a:rPr lang="ar-EG" sz="5400" b="1" dirty="0" err="1" smtClean="0"/>
              <a:t>ت</a:t>
            </a:r>
            <a:r>
              <a:rPr lang="ar-EG" sz="5400" b="1" dirty="0" smtClean="0"/>
              <a:t> س </a:t>
            </a:r>
            <a:r>
              <a:rPr lang="ar-EG" sz="5400" b="1" dirty="0" err="1" smtClean="0"/>
              <a:t>م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فابسم ترى العجب ويزول عنك كل التعب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 smtClean="0"/>
              <a:t>وتكون حالتك حلوه خالص لما </a:t>
            </a:r>
            <a:r>
              <a:rPr lang="ar-EG" sz="4800" b="1" dirty="0" err="1" smtClean="0"/>
              <a:t>ت</a:t>
            </a:r>
            <a:r>
              <a:rPr lang="ar-EG" sz="4800" b="1" dirty="0" smtClean="0"/>
              <a:t> ب </a:t>
            </a:r>
            <a:r>
              <a:rPr lang="ar-EG" sz="4800" b="1" dirty="0" err="1" smtClean="0"/>
              <a:t>ت</a:t>
            </a:r>
            <a:r>
              <a:rPr lang="ar-EG" sz="4800" b="1" dirty="0" smtClean="0"/>
              <a:t> س </a:t>
            </a:r>
            <a:r>
              <a:rPr lang="ar-EG" sz="4800" b="1" dirty="0" err="1" smtClean="0"/>
              <a:t>م</a:t>
            </a:r>
            <a:endParaRPr lang="ar-EG" sz="4800" b="1" dirty="0" smtClean="0"/>
          </a:p>
          <a:p>
            <a:pPr algn="ctr">
              <a:lnSpc>
                <a:spcPct val="150000"/>
              </a:lnSpc>
            </a:pPr>
            <a:r>
              <a:rPr lang="ar-EG" sz="5400" b="1" dirty="0" smtClean="0"/>
              <a:t/>
            </a:r>
            <a:br>
              <a:rPr lang="ar-EG" sz="5400" b="1" dirty="0" smtClean="0"/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57200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 smtClean="0"/>
              <a:t> </a:t>
            </a:r>
            <a:r>
              <a:rPr lang="ar-EG" sz="4800" b="1" dirty="0" err="1" smtClean="0"/>
              <a:t>دي</a:t>
            </a:r>
            <a:r>
              <a:rPr lang="ar-EG" sz="4800" b="1" dirty="0" smtClean="0"/>
              <a:t> مش حاجه صعبة إنك تضحك ها ها ها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 err="1" smtClean="0"/>
              <a:t>دي</a:t>
            </a:r>
            <a:r>
              <a:rPr lang="ar-EG" sz="4800" b="1" dirty="0" smtClean="0"/>
              <a:t> مش حاجه صعبة إنك تضحك ها ها ها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 smtClean="0"/>
              <a:t>فاضحك ترى العجب ويزول عنك كل التعب</a:t>
            </a:r>
          </a:p>
          <a:p>
            <a:pPr algn="ctr" rtl="1">
              <a:lnSpc>
                <a:spcPct val="150000"/>
              </a:lnSpc>
            </a:pPr>
            <a:r>
              <a:rPr lang="ar-EG" sz="4500" b="1" dirty="0" smtClean="0"/>
              <a:t>وتكون حالتك حلوة خالص لما تضحك ها ها ها</a:t>
            </a:r>
          </a:p>
          <a:p>
            <a:pPr algn="ctr">
              <a:lnSpc>
                <a:spcPct val="150000"/>
              </a:lnSpc>
            </a:pPr>
            <a:r>
              <a:rPr lang="ar-EG" sz="4800" b="1" dirty="0" smtClean="0"/>
              <a:t/>
            </a:r>
            <a:br>
              <a:rPr lang="ar-EG" sz="4800" b="1" dirty="0" smtClean="0"/>
            </a:br>
            <a:r>
              <a:rPr lang="ar-EG" sz="4800" b="1" dirty="0" smtClean="0"/>
              <a:t> </a:t>
            </a:r>
            <a:br>
              <a:rPr lang="ar-EG" sz="4800" b="1" dirty="0" smtClean="0"/>
            </a:br>
            <a:endParaRPr lang="ar-EG" sz="4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81</Words>
  <Application>Microsoft Office PowerPoint</Application>
  <PresentationFormat>عرض على الشاشة (3:4)‏</PresentationFormat>
  <Paragraphs>14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230</cp:revision>
  <dcterms:created xsi:type="dcterms:W3CDTF">2021-12-07T14:30:00Z</dcterms:created>
  <dcterms:modified xsi:type="dcterms:W3CDTF">2022-05-16T09:16:17Z</dcterms:modified>
</cp:coreProperties>
</file>