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3" r:id="rId4"/>
    <p:sldId id="404" r:id="rId5"/>
    <p:sldId id="395" r:id="rId6"/>
    <p:sldId id="405" r:id="rId7"/>
    <p:sldId id="4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ربي اجعل في صلاتي حياة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64234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( ربي </a:t>
            </a:r>
            <a:r>
              <a:rPr lang="ar-EG" sz="7200" b="1" dirty="0" err="1" smtClean="0"/>
              <a:t>إجعل</a:t>
            </a:r>
            <a:r>
              <a:rPr lang="ar-EG" sz="7200" b="1" dirty="0" smtClean="0"/>
              <a:t> في صلاتي حياة </a:t>
            </a:r>
            <a:endParaRPr lang="ar-EG" sz="7200" b="1" dirty="0" smtClean="0"/>
          </a:p>
          <a:p>
            <a:pPr algn="ctr"/>
            <a:r>
              <a:rPr lang="ar-EG" sz="7200" b="1" dirty="0" smtClean="0"/>
              <a:t>وكل </a:t>
            </a:r>
            <a:r>
              <a:rPr lang="ar-EG" sz="7200" b="1" dirty="0" smtClean="0"/>
              <a:t>حياتي صلاة</a:t>
            </a:r>
            <a:br>
              <a:rPr lang="ar-EG" sz="7200" b="1" dirty="0" smtClean="0"/>
            </a:br>
            <a:r>
              <a:rPr lang="ar-EG" sz="7200" b="1" dirty="0" smtClean="0"/>
              <a:t>أصلي بروحك </a:t>
            </a:r>
            <a:r>
              <a:rPr lang="ar-EG" sz="7200" b="1" dirty="0" err="1" smtClean="0"/>
              <a:t>وإشبع</a:t>
            </a:r>
            <a:r>
              <a:rPr lang="ar-EG" sz="7200" b="1" dirty="0" smtClean="0"/>
              <a:t> روحي بصوتك </a:t>
            </a:r>
            <a:r>
              <a:rPr lang="ar-EG" sz="7200" b="1" dirty="0" err="1" smtClean="0"/>
              <a:t>يابن</a:t>
            </a:r>
            <a:r>
              <a:rPr lang="ar-EG" sz="7200" b="1" dirty="0" smtClean="0"/>
              <a:t> الله )2</a:t>
            </a:r>
            <a:br>
              <a:rPr lang="ar-EG" sz="7200" b="1" dirty="0" smtClean="0"/>
            </a:b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687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 لما باكون جوه الروح </a:t>
            </a:r>
            <a:endParaRPr lang="ar-EG" sz="8000" b="1" dirty="0" smtClean="0"/>
          </a:p>
          <a:p>
            <a:pPr algn="ctr"/>
            <a:r>
              <a:rPr lang="ar-EG" sz="8000" b="1" dirty="0" err="1" smtClean="0"/>
              <a:t>بحيا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السمويات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قلبي يفيض بالتسبيح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واشكر </a:t>
            </a:r>
            <a:r>
              <a:rPr lang="ar-EG" sz="8000" b="1" dirty="0" err="1" smtClean="0"/>
              <a:t>ع</a:t>
            </a:r>
            <a:r>
              <a:rPr lang="ar-EG" sz="8000" b="1" dirty="0" smtClean="0"/>
              <a:t> البركات 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 بركات الدم اللي </a:t>
            </a:r>
            <a:r>
              <a:rPr lang="ar-EG" sz="8000" b="1" dirty="0" err="1" smtClean="0"/>
              <a:t>بندخل</a:t>
            </a:r>
            <a:r>
              <a:rPr lang="ar-EG" sz="8000" b="1" dirty="0" smtClean="0"/>
              <a:t>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 بيـــــه الأقــــــداس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والنعمة اللي تقوينا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وإيمان </a:t>
            </a:r>
            <a:r>
              <a:rPr lang="ar-EG" sz="8000" b="1" dirty="0" smtClean="0"/>
              <a:t>الخلاص 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11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( علمني </a:t>
            </a:r>
            <a:r>
              <a:rPr lang="ar-EG" sz="8000" b="1" dirty="0" err="1" smtClean="0"/>
              <a:t>ازاي</a:t>
            </a:r>
            <a:r>
              <a:rPr lang="ar-EG" sz="8000" b="1" dirty="0" smtClean="0"/>
              <a:t> أقدم </a:t>
            </a:r>
            <a:r>
              <a:rPr lang="ar-EG" sz="8000" b="1" dirty="0" smtClean="0"/>
              <a:t>جسدي </a:t>
            </a:r>
            <a:r>
              <a:rPr lang="ar-EG" sz="8000" b="1" dirty="0" smtClean="0"/>
              <a:t>ذبيحة بكل خضوع</a:t>
            </a:r>
            <a:br>
              <a:rPr lang="ar-EG" sz="8000" b="1" dirty="0" smtClean="0"/>
            </a:br>
            <a:r>
              <a:rPr lang="ar-EG" sz="8000" b="1" dirty="0" smtClean="0"/>
              <a:t>أعبد شخصك رافع </a:t>
            </a:r>
            <a:r>
              <a:rPr lang="ar-EG" sz="8000" b="1" dirty="0" err="1" smtClean="0"/>
              <a:t>إسمك</a:t>
            </a:r>
            <a:r>
              <a:rPr lang="ar-EG" sz="8000" b="1" dirty="0" smtClean="0"/>
              <a:t> ساجد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بخشوع )2</a:t>
            </a:r>
            <a:br>
              <a:rPr lang="ar-EG" sz="8000" b="1" dirty="0" smtClean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97315"/>
            <a:ext cx="9982199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700" b="1" dirty="0" smtClean="0"/>
              <a:t>(خلي </a:t>
            </a:r>
            <a:r>
              <a:rPr lang="ar-EG" sz="7700" b="1" dirty="0" smtClean="0"/>
              <a:t>سجودي يكون لجلالك </a:t>
            </a:r>
            <a:r>
              <a:rPr lang="ar-EG" sz="8000" b="1" dirty="0" smtClean="0"/>
              <a:t>صمت وحب وشوق</a:t>
            </a:r>
            <a:br>
              <a:rPr lang="ar-EG" sz="8000" b="1" dirty="0" smtClean="0"/>
            </a:br>
            <a:r>
              <a:rPr lang="ar-EG" sz="8000" b="1" dirty="0" err="1" smtClean="0"/>
              <a:t>واما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اتكلم</a:t>
            </a:r>
            <a:r>
              <a:rPr lang="ar-EG" sz="8000" b="1" dirty="0" smtClean="0"/>
              <a:t> ألقى جمالك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يسبى القلـــــب لفـــوق </a:t>
            </a:r>
            <a:r>
              <a:rPr lang="ar-EG" sz="8000" b="1" dirty="0" smtClean="0"/>
              <a:t>)2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56808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(</a:t>
            </a:r>
            <a:r>
              <a:rPr lang="ar-EG" sz="8000" b="1" dirty="0" err="1" smtClean="0"/>
              <a:t>والإسم</a:t>
            </a:r>
            <a:r>
              <a:rPr lang="ar-EG" sz="8000" b="1" dirty="0" smtClean="0"/>
              <a:t> الغالي علي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يكون </a:t>
            </a:r>
            <a:r>
              <a:rPr lang="ar-EG" sz="8000" b="1" dirty="0" smtClean="0"/>
              <a:t>في لساني صلاة</a:t>
            </a:r>
            <a:br>
              <a:rPr lang="ar-EG" sz="8000" b="1" dirty="0" smtClean="0"/>
            </a:br>
            <a:r>
              <a:rPr lang="ar-EG" sz="8000" b="1" dirty="0" smtClean="0"/>
              <a:t>والوقت إن مر علي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يفوت </a:t>
            </a:r>
            <a:r>
              <a:rPr lang="ar-EG" sz="8000" b="1" dirty="0" smtClean="0"/>
              <a:t>كاللحظة </a:t>
            </a:r>
            <a:r>
              <a:rPr lang="ar-EG" sz="8000" b="1" dirty="0" err="1" smtClean="0"/>
              <a:t>معاه</a:t>
            </a:r>
            <a:r>
              <a:rPr lang="ar-EG" sz="8000" b="1" dirty="0" smtClean="0"/>
              <a:t> )2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</TotalTime>
  <Words>45</Words>
  <Application>Microsoft Office PowerPoint</Application>
  <PresentationFormat>عرض على الشاشة (3:4)‏</PresentationFormat>
  <Paragraphs>18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218</cp:revision>
  <dcterms:created xsi:type="dcterms:W3CDTF">2021-12-07T14:30:00Z</dcterms:created>
  <dcterms:modified xsi:type="dcterms:W3CDTF">2022-05-11T10:17:37Z</dcterms:modified>
</cp:coreProperties>
</file>