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2" r:id="rId3"/>
    <p:sldId id="320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ربِّي أنا </a:t>
            </a:r>
            <a:r>
              <a:rPr lang="ar-EG" sz="6000" b="1" dirty="0" err="1"/>
              <a:t>عايز</a:t>
            </a:r>
            <a:r>
              <a:rPr lang="ar-EG" sz="6000" b="1" dirty="0"/>
              <a:t> أرَنِّم 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رَبِّــي أنا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أرَنِّم 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نِفسي أسَبِّح وارفَع اِسمَك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في قلبـــــي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مِفَرَّحني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فرَحي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عَلشَان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فديتني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arannem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asabbeh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mefarrahni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faditni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Lord I lift Your name on high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Lord I love to sing Your praises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am so glad You are in my life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am so glad You came to save us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جيت مِن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لأرضِنا   وَرِّيتنـا الطَّريق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أرضِنــــا لِلصَّليب   رَفَعْت كُل ضِيق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jet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warretna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ttareeq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You came from heaven to earth to show the way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from the earth to the cross my debt to pay,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عالصَّليب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اِترَفَعت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لَكِن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لِلسَّمَا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اِرتَفَعت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أنا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أرَنِّم ليك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etrafaat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lelssama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ertafaat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arannem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from the cross to the grave from the grave to the sky.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Lord I lift Your name on high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18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4891</TotalTime>
  <Words>184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465</cp:revision>
  <dcterms:created xsi:type="dcterms:W3CDTF">2021-12-07T14:30:00Z</dcterms:created>
  <dcterms:modified xsi:type="dcterms:W3CDTF">2025-02-18T17:34:44Z</dcterms:modified>
</cp:coreProperties>
</file>