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96" r:id="rId3"/>
    <p:sldId id="277" r:id="rId4"/>
    <p:sldId id="397" r:id="rId5"/>
    <p:sldId id="400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ربي </a:t>
            </a:r>
            <a:r>
              <a:rPr lang="ar-EG" sz="6600" b="1" dirty="0" err="1" smtClean="0"/>
              <a:t>انا</a:t>
            </a:r>
            <a:r>
              <a:rPr lang="ar-EG" sz="6600" b="1" dirty="0" smtClean="0"/>
              <a:t> </a:t>
            </a:r>
            <a:r>
              <a:rPr lang="ar-EG" sz="6600" b="1" dirty="0" err="1" smtClean="0"/>
              <a:t>عايز</a:t>
            </a:r>
            <a:r>
              <a:rPr lang="ar-EG" sz="6600" b="1" dirty="0" smtClean="0"/>
              <a:t> </a:t>
            </a:r>
            <a:r>
              <a:rPr lang="ar-EG" sz="6600" b="1" dirty="0" err="1" smtClean="0"/>
              <a:t>ارنم</a:t>
            </a:r>
            <a:r>
              <a:rPr lang="ar-EG" sz="6600" b="1" dirty="0" smtClean="0"/>
              <a:t> ليك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44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ربّي أنا </a:t>
            </a:r>
            <a:r>
              <a:rPr lang="ar-EG" sz="7200" b="1" dirty="0" err="1" smtClean="0">
                <a:solidFill>
                  <a:srgbClr val="00582A"/>
                </a:solidFill>
              </a:rPr>
              <a:t>عايز</a:t>
            </a:r>
            <a:r>
              <a:rPr lang="ar-EG" sz="7200" b="1" dirty="0" smtClean="0">
                <a:solidFill>
                  <a:srgbClr val="00582A"/>
                </a:solidFill>
              </a:rPr>
              <a:t> أرنم ليك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نفسي أسبّح وارفع </a:t>
            </a:r>
            <a:r>
              <a:rPr lang="ar-EG" sz="7200" b="1" dirty="0" err="1" smtClean="0">
                <a:solidFill>
                  <a:srgbClr val="00582A"/>
                </a:solidFill>
              </a:rPr>
              <a:t>إسمك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err="1" smtClean="0">
                <a:solidFill>
                  <a:srgbClr val="00582A"/>
                </a:solidFill>
              </a:rPr>
              <a:t>إنت</a:t>
            </a:r>
            <a:r>
              <a:rPr lang="ar-EG" sz="7200" b="1" dirty="0" smtClean="0">
                <a:solidFill>
                  <a:srgbClr val="00582A"/>
                </a:solidFill>
              </a:rPr>
              <a:t> في قلبي </a:t>
            </a:r>
            <a:r>
              <a:rPr lang="ar-EG" sz="7200" b="1" dirty="0" err="1" smtClean="0">
                <a:solidFill>
                  <a:srgbClr val="00582A"/>
                </a:solidFill>
              </a:rPr>
              <a:t>مفرحني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فرحي </a:t>
            </a:r>
            <a:r>
              <a:rPr lang="ar-EG" sz="7200" b="1" dirty="0" err="1" smtClean="0">
                <a:solidFill>
                  <a:srgbClr val="00582A"/>
                </a:solidFill>
              </a:rPr>
              <a:t>علشان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انت</a:t>
            </a:r>
            <a:r>
              <a:rPr lang="ar-EG" sz="7200" b="1" dirty="0" smtClean="0">
                <a:solidFill>
                  <a:srgbClr val="00582A"/>
                </a:solidFill>
              </a:rPr>
              <a:t> فديتني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33527"/>
            <a:ext cx="9982199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 smtClean="0"/>
              <a:t>جيت</a:t>
            </a:r>
            <a:r>
              <a:rPr lang="ar-EG" sz="8000" b="1" dirty="0" smtClean="0"/>
              <a:t> م </a:t>
            </a:r>
            <a:r>
              <a:rPr lang="ar-EG" sz="8000" b="1" dirty="0" err="1" smtClean="0"/>
              <a:t>السما</a:t>
            </a:r>
            <a:r>
              <a:rPr lang="ar-EG" sz="8000" b="1" dirty="0" smtClean="0"/>
              <a:t> لأرضنا</a:t>
            </a:r>
            <a:br>
              <a:rPr lang="ar-EG" sz="8000" b="1" dirty="0" smtClean="0"/>
            </a:br>
            <a:r>
              <a:rPr lang="ar-EG" sz="8000" b="1" dirty="0" err="1" smtClean="0"/>
              <a:t>وريتنا</a:t>
            </a:r>
            <a:r>
              <a:rPr lang="ar-EG" sz="8000" b="1" dirty="0" smtClean="0"/>
              <a:t> الطريق</a:t>
            </a:r>
            <a:br>
              <a:rPr lang="ar-EG" sz="8000" b="1" dirty="0" smtClean="0"/>
            </a:br>
            <a:r>
              <a:rPr lang="ar-EG" sz="8000" b="1" dirty="0" smtClean="0"/>
              <a:t>من أرضنا للصليب</a:t>
            </a:r>
            <a:br>
              <a:rPr lang="ar-EG" sz="8000" b="1" dirty="0" smtClean="0"/>
            </a:br>
            <a:r>
              <a:rPr lang="ar-EG" sz="8000" b="1" dirty="0" smtClean="0"/>
              <a:t>رفعت كل ضيق</a:t>
            </a:r>
            <a:br>
              <a:rPr lang="ar-EG" sz="8000" b="1" dirty="0" smtClean="0"/>
            </a:br>
            <a:endParaRPr lang="ar-EG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6002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ع الصليب </a:t>
            </a:r>
            <a:r>
              <a:rPr lang="ar-EG" sz="8000" b="1" dirty="0" err="1" smtClean="0"/>
              <a:t>اترفعت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لكن </a:t>
            </a:r>
            <a:r>
              <a:rPr lang="ar-EG" sz="8000" b="1" dirty="0" err="1" smtClean="0"/>
              <a:t>للسما</a:t>
            </a:r>
            <a:r>
              <a:rPr lang="ar-EG" sz="8000" b="1" dirty="0" smtClean="0"/>
              <a:t> ارتفعت</a:t>
            </a:r>
            <a:br>
              <a:rPr lang="ar-EG" sz="8000" b="1" dirty="0" smtClean="0"/>
            </a:br>
            <a:r>
              <a:rPr lang="ar-EG" sz="8000" b="1" dirty="0" smtClean="0"/>
              <a:t>ربي أنا </a:t>
            </a:r>
            <a:r>
              <a:rPr lang="ar-EG" sz="8000" b="1" dirty="0" err="1" smtClean="0"/>
              <a:t>عايز</a:t>
            </a:r>
            <a:r>
              <a:rPr lang="ar-EG" sz="8000" b="1" dirty="0" smtClean="0"/>
              <a:t> أرنم ليك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44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ربّي أنا </a:t>
            </a:r>
            <a:r>
              <a:rPr lang="ar-EG" sz="7200" b="1" dirty="0" err="1" smtClean="0">
                <a:solidFill>
                  <a:srgbClr val="00582A"/>
                </a:solidFill>
              </a:rPr>
              <a:t>عايز</a:t>
            </a:r>
            <a:r>
              <a:rPr lang="ar-EG" sz="7200" b="1" dirty="0" smtClean="0">
                <a:solidFill>
                  <a:srgbClr val="00582A"/>
                </a:solidFill>
              </a:rPr>
              <a:t> أرنم ليك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نفسي أسبّح وارفع </a:t>
            </a:r>
            <a:r>
              <a:rPr lang="ar-EG" sz="7200" b="1" dirty="0" err="1" smtClean="0">
                <a:solidFill>
                  <a:srgbClr val="00582A"/>
                </a:solidFill>
              </a:rPr>
              <a:t>إسمك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err="1" smtClean="0">
                <a:solidFill>
                  <a:srgbClr val="00582A"/>
                </a:solidFill>
              </a:rPr>
              <a:t>إنت</a:t>
            </a:r>
            <a:r>
              <a:rPr lang="ar-EG" sz="7200" b="1" dirty="0" smtClean="0">
                <a:solidFill>
                  <a:srgbClr val="00582A"/>
                </a:solidFill>
              </a:rPr>
              <a:t> في قلبي </a:t>
            </a:r>
            <a:r>
              <a:rPr lang="ar-EG" sz="7200" b="1" dirty="0" err="1" smtClean="0">
                <a:solidFill>
                  <a:srgbClr val="00582A"/>
                </a:solidFill>
              </a:rPr>
              <a:t>مفرحني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فرحي </a:t>
            </a:r>
            <a:r>
              <a:rPr lang="ar-EG" sz="7200" b="1" dirty="0" err="1" smtClean="0">
                <a:solidFill>
                  <a:srgbClr val="00582A"/>
                </a:solidFill>
              </a:rPr>
              <a:t>علشان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انت</a:t>
            </a:r>
            <a:r>
              <a:rPr lang="ar-EG" sz="7200" b="1" dirty="0" smtClean="0">
                <a:solidFill>
                  <a:srgbClr val="00582A"/>
                </a:solidFill>
              </a:rPr>
              <a:t> فديتني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1783</TotalTime>
  <Words>23</Words>
  <Application>Microsoft Office PowerPoint</Application>
  <PresentationFormat>عرض على الشاشة (3:4)‏</PresentationFormat>
  <Paragraphs>7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229</cp:revision>
  <dcterms:created xsi:type="dcterms:W3CDTF">2021-12-07T14:30:00Z</dcterms:created>
  <dcterms:modified xsi:type="dcterms:W3CDTF">2022-05-16T09:18:59Z</dcterms:modified>
</cp:coreProperties>
</file>