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0" r:id="rId3"/>
    <p:sldId id="396" r:id="rId4"/>
    <p:sldId id="277" r:id="rId5"/>
    <p:sldId id="401" r:id="rId6"/>
    <p:sldId id="402" r:id="rId7"/>
    <p:sldId id="40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ربي أنت حياتي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7217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baseline="30000" dirty="0" smtClean="0">
                <a:solidFill>
                  <a:srgbClr val="00582A"/>
                </a:solidFill>
              </a:rPr>
              <a:t>(ق)</a:t>
            </a:r>
            <a:r>
              <a:rPr lang="ar-EG" sz="66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ربي أنت حياتي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كل </a:t>
            </a:r>
            <a:r>
              <a:rPr lang="ar-SA" sz="8000" b="1" dirty="0" smtClean="0">
                <a:solidFill>
                  <a:srgbClr val="00582A"/>
                </a:solidFill>
              </a:rPr>
              <a:t>حبي وأوقاتي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ملك أيديك يا إلهي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حتى </a:t>
            </a:r>
            <a:r>
              <a:rPr lang="ar-SA" sz="8000" b="1" dirty="0" smtClean="0">
                <a:solidFill>
                  <a:srgbClr val="00582A"/>
                </a:solidFill>
              </a:rPr>
              <a:t>وقت لعبي</a:t>
            </a: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91111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ما </a:t>
            </a:r>
            <a:r>
              <a:rPr lang="ar-SA" sz="8000" b="1" dirty="0" smtClean="0">
                <a:solidFill>
                  <a:srgbClr val="00582A"/>
                </a:solidFill>
              </a:rPr>
              <a:t>في زيك في الدنيا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قلبي </a:t>
            </a:r>
            <a:r>
              <a:rPr lang="ar-SA" sz="8000" b="1" dirty="0" err="1" smtClean="0">
                <a:solidFill>
                  <a:srgbClr val="00582A"/>
                </a:solidFill>
              </a:rPr>
              <a:t>معاك</a:t>
            </a:r>
            <a:r>
              <a:rPr lang="ar-SA" sz="8000" b="1" dirty="0" smtClean="0">
                <a:solidFill>
                  <a:srgbClr val="00582A"/>
                </a:solidFill>
              </a:rPr>
              <a:t> ثانية بثانية</a:t>
            </a:r>
          </a:p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أديتني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err="1" smtClean="0">
                <a:solidFill>
                  <a:srgbClr val="00582A"/>
                </a:solidFill>
              </a:rPr>
              <a:t>السما</a:t>
            </a:r>
            <a:r>
              <a:rPr lang="ar-SA" sz="8000" b="1" dirty="0" smtClean="0">
                <a:solidFill>
                  <a:srgbClr val="00582A"/>
                </a:solidFill>
              </a:rPr>
              <a:t> هدية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ليك </a:t>
            </a:r>
            <a:r>
              <a:rPr lang="ar-SA" sz="8000" b="1" dirty="0" smtClean="0">
                <a:solidFill>
                  <a:srgbClr val="00582A"/>
                </a:solidFill>
              </a:rPr>
              <a:t>كل قلبي</a:t>
            </a: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err="1" smtClean="0"/>
              <a:t>دايماً</a:t>
            </a:r>
            <a:r>
              <a:rPr lang="ar-SA" sz="8000" b="1" dirty="0" smtClean="0"/>
              <a:t> أيدي في أيدك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وعيني </a:t>
            </a:r>
            <a:r>
              <a:rPr lang="ar-SA" sz="8000" b="1" dirty="0" smtClean="0"/>
              <a:t>عليك</a:t>
            </a:r>
          </a:p>
          <a:p>
            <a:pPr algn="ctr" rtl="1"/>
            <a:r>
              <a:rPr lang="ar-SA" sz="8000" b="1" dirty="0" smtClean="0"/>
              <a:t>في لساني ترنيمة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وقلبي </a:t>
            </a:r>
            <a:r>
              <a:rPr lang="ar-SA" sz="8000" b="1" dirty="0" smtClean="0"/>
              <a:t>فرحان </a:t>
            </a:r>
            <a:r>
              <a:rPr lang="ar-SA" sz="8000" b="1" dirty="0" err="1" smtClean="0"/>
              <a:t>بيك</a:t>
            </a:r>
            <a:endParaRPr lang="ar-SA" sz="8000" b="1" dirty="0" smtClean="0"/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err="1" smtClean="0"/>
              <a:t>علشان</a:t>
            </a:r>
            <a:r>
              <a:rPr lang="ar-SA" sz="8000" b="1" dirty="0" smtClean="0"/>
              <a:t> أنت فديتني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وأنت </a:t>
            </a:r>
            <a:r>
              <a:rPr lang="ar-SA" sz="8000" b="1" dirty="0" smtClean="0"/>
              <a:t>اللي راعتني</a:t>
            </a:r>
          </a:p>
          <a:p>
            <a:pPr algn="ctr" rtl="1"/>
            <a:r>
              <a:rPr lang="ar-SA" sz="7200" b="1" dirty="0" smtClean="0"/>
              <a:t>لو فتحت عنيا وبصيت حوليَّ</a:t>
            </a:r>
          </a:p>
          <a:p>
            <a:pPr algn="ctr" rtl="1"/>
            <a:r>
              <a:rPr lang="ar-SA" sz="8000" b="1" dirty="0" smtClean="0"/>
              <a:t>مش </a:t>
            </a:r>
            <a:r>
              <a:rPr lang="ar-SA" sz="8000" b="1" dirty="0" err="1" smtClean="0"/>
              <a:t>هلاقي</a:t>
            </a:r>
            <a:r>
              <a:rPr lang="ar-SA" sz="8000" b="1" dirty="0" smtClean="0"/>
              <a:t> زيك حلو ليَّ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7217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baseline="30000" dirty="0" smtClean="0">
                <a:solidFill>
                  <a:srgbClr val="00582A"/>
                </a:solidFill>
              </a:rPr>
              <a:t>(ق)</a:t>
            </a:r>
            <a:r>
              <a:rPr lang="ar-EG" sz="6600" b="1" dirty="0" smtClean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ربي أنت حياتي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كل </a:t>
            </a:r>
            <a:r>
              <a:rPr lang="ar-SA" sz="8000" b="1" dirty="0" smtClean="0">
                <a:solidFill>
                  <a:srgbClr val="00582A"/>
                </a:solidFill>
              </a:rPr>
              <a:t>حبي وأوقاتي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ملك أيديك يا إلهي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حتى </a:t>
            </a:r>
            <a:r>
              <a:rPr lang="ar-SA" sz="8000" b="1" dirty="0" smtClean="0">
                <a:solidFill>
                  <a:srgbClr val="00582A"/>
                </a:solidFill>
              </a:rPr>
              <a:t>وقت لعبي</a:t>
            </a: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91111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ما </a:t>
            </a:r>
            <a:r>
              <a:rPr lang="ar-SA" sz="8000" b="1" dirty="0" smtClean="0">
                <a:solidFill>
                  <a:srgbClr val="00582A"/>
                </a:solidFill>
              </a:rPr>
              <a:t>في زيك في الدنيا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قلبي </a:t>
            </a:r>
            <a:r>
              <a:rPr lang="ar-SA" sz="8000" b="1" dirty="0" err="1" smtClean="0">
                <a:solidFill>
                  <a:srgbClr val="00582A"/>
                </a:solidFill>
              </a:rPr>
              <a:t>معاك</a:t>
            </a:r>
            <a:r>
              <a:rPr lang="ar-SA" sz="8000" b="1" dirty="0" smtClean="0">
                <a:solidFill>
                  <a:srgbClr val="00582A"/>
                </a:solidFill>
              </a:rPr>
              <a:t> ثانية بثانية</a:t>
            </a:r>
          </a:p>
          <a:p>
            <a:pPr algn="ctr" rtl="1"/>
            <a:r>
              <a:rPr lang="ar-SA" sz="8000" b="1" dirty="0" err="1" smtClean="0">
                <a:solidFill>
                  <a:srgbClr val="00582A"/>
                </a:solidFill>
              </a:rPr>
              <a:t>أديتني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err="1" smtClean="0">
                <a:solidFill>
                  <a:srgbClr val="00582A"/>
                </a:solidFill>
              </a:rPr>
              <a:t>السما</a:t>
            </a:r>
            <a:r>
              <a:rPr lang="ar-SA" sz="8000" b="1" dirty="0" smtClean="0">
                <a:solidFill>
                  <a:srgbClr val="00582A"/>
                </a:solidFill>
              </a:rPr>
              <a:t> هدية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ليك </a:t>
            </a:r>
            <a:r>
              <a:rPr lang="ar-SA" sz="8000" b="1" dirty="0" smtClean="0">
                <a:solidFill>
                  <a:srgbClr val="00582A"/>
                </a:solidFill>
              </a:rPr>
              <a:t>كل قلبي</a:t>
            </a: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</TotalTime>
  <Words>68</Words>
  <Application>Microsoft Office PowerPoint</Application>
  <PresentationFormat>عرض على الشاشة (3:4)‏</PresentationFormat>
  <Paragraphs>36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229</cp:revision>
  <dcterms:created xsi:type="dcterms:W3CDTF">2021-12-07T14:30:00Z</dcterms:created>
  <dcterms:modified xsi:type="dcterms:W3CDTF">2022-05-16T09:25:10Z</dcterms:modified>
</cp:coreProperties>
</file>