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5" r:id="rId3"/>
    <p:sldId id="403" r:id="rId4"/>
    <p:sldId id="406" r:id="rId5"/>
    <p:sldId id="407" r:id="rId6"/>
    <p:sldId id="408" r:id="rId7"/>
    <p:sldId id="41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06"/>
            <p14:sldId id="407"/>
            <p14:sldId id="408"/>
            <p14:sldId id="4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ربي </a:t>
            </a:r>
            <a:r>
              <a:rPr lang="ar-SA" sz="6600" b="1" dirty="0" err="1"/>
              <a:t>ياغالي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ربي </a:t>
            </a:r>
            <a:r>
              <a:rPr lang="ar-SA" sz="7200" b="1" dirty="0" err="1">
                <a:solidFill>
                  <a:srgbClr val="00582A"/>
                </a:solidFill>
              </a:rPr>
              <a:t>ياغالي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أقرب لي من أي </a:t>
            </a:r>
            <a:r>
              <a:rPr lang="ar-EG" sz="7200" b="1" dirty="0">
                <a:solidFill>
                  <a:srgbClr val="00582A"/>
                </a:solidFill>
              </a:rPr>
              <a:t>إ</a:t>
            </a:r>
            <a:r>
              <a:rPr lang="ar-SA" sz="7200" b="1" dirty="0">
                <a:solidFill>
                  <a:srgbClr val="00582A"/>
                </a:solidFill>
              </a:rPr>
              <a:t>نسان 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ربي </a:t>
            </a:r>
            <a:r>
              <a:rPr lang="ar-SA" sz="7200" b="1" dirty="0" err="1">
                <a:solidFill>
                  <a:srgbClr val="00582A"/>
                </a:solidFill>
              </a:rPr>
              <a:t>ياغالي</a:t>
            </a:r>
            <a:r>
              <a:rPr lang="ar-SA" sz="7200" b="1" dirty="0">
                <a:solidFill>
                  <a:srgbClr val="00582A"/>
                </a:solidFill>
              </a:rPr>
              <a:t>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كل </a:t>
            </a:r>
            <a:r>
              <a:rPr lang="ar-EG" sz="7200" b="1" dirty="0">
                <a:solidFill>
                  <a:srgbClr val="00582A"/>
                </a:solidFill>
              </a:rPr>
              <a:t>آ</a:t>
            </a:r>
            <a:r>
              <a:rPr lang="ar-SA" sz="7200" b="1" dirty="0">
                <a:solidFill>
                  <a:srgbClr val="00582A"/>
                </a:solidFill>
              </a:rPr>
              <a:t>مالي</a:t>
            </a:r>
            <a:r>
              <a:rPr lang="ar-EG" sz="7200" b="1" dirty="0">
                <a:solidFill>
                  <a:srgbClr val="00582A"/>
                </a:solidFill>
              </a:rPr>
              <a:t> أ</a:t>
            </a:r>
            <a:r>
              <a:rPr lang="ar-SA" sz="7200" b="1" dirty="0">
                <a:solidFill>
                  <a:srgbClr val="00582A"/>
                </a:solidFill>
              </a:rPr>
              <a:t>خدمك يا حنان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كل </a:t>
            </a:r>
            <a:r>
              <a:rPr lang="ar-EG" sz="7200" b="1" dirty="0">
                <a:solidFill>
                  <a:srgbClr val="00582A"/>
                </a:solidFill>
              </a:rPr>
              <a:t>آ</a:t>
            </a:r>
            <a:r>
              <a:rPr lang="ar-SA" sz="7200" b="1" dirty="0">
                <a:solidFill>
                  <a:srgbClr val="00582A"/>
                </a:solidFill>
              </a:rPr>
              <a:t>مالي</a:t>
            </a:r>
            <a:endParaRPr lang="en-US" sz="72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</a:t>
            </a:r>
            <a:r>
              <a:rPr lang="ar-SA" sz="8000" b="1" dirty="0"/>
              <a:t>عيش لك وحدك </a:t>
            </a:r>
            <a:endParaRPr lang="ar-EG" sz="8000" b="1" dirty="0"/>
          </a:p>
          <a:p>
            <a:pPr algn="ctr" rtl="1"/>
            <a:r>
              <a:rPr lang="ar-SA" sz="8000" b="1" dirty="0" err="1"/>
              <a:t>ياعالي</a:t>
            </a:r>
            <a:r>
              <a:rPr lang="ar-SA" sz="8000" b="1" dirty="0"/>
              <a:t> بمجدك</a:t>
            </a:r>
            <a:endParaRPr lang="en-US" sz="8000" b="1" dirty="0"/>
          </a:p>
          <a:p>
            <a:pPr algn="ctr"/>
            <a:r>
              <a:rPr lang="ar-SA" sz="8000" b="1" dirty="0"/>
              <a:t>سبحانك خالق </a:t>
            </a:r>
            <a:endParaRPr lang="ar-EG" sz="8000" b="1" dirty="0"/>
          </a:p>
          <a:p>
            <a:pPr algn="ctr"/>
            <a:r>
              <a:rPr lang="ar-SA" sz="8000" b="1" dirty="0"/>
              <a:t>الأكوان </a:t>
            </a:r>
            <a:r>
              <a:rPr lang="ar-SA" sz="8000" b="1" dirty="0" err="1"/>
              <a:t>يارحمن</a:t>
            </a: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26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</a:t>
            </a:r>
            <a:r>
              <a:rPr lang="ar-SA" sz="8000" b="1" dirty="0"/>
              <a:t>عبدك وحدك يا </a:t>
            </a:r>
            <a:r>
              <a:rPr lang="ar-EG" sz="8000" b="1" dirty="0"/>
              <a:t>إ</a:t>
            </a:r>
            <a:r>
              <a:rPr lang="ar-SA" sz="8000" b="1" dirty="0"/>
              <a:t>لهي </a:t>
            </a:r>
            <a:endParaRPr lang="ar-EG" sz="8000" b="1" dirty="0"/>
          </a:p>
          <a:p>
            <a:pPr algn="ctr" rtl="1"/>
            <a:r>
              <a:rPr lang="ar-EG" sz="8000" b="1" dirty="0"/>
              <a:t>أ</a:t>
            </a:r>
            <a:r>
              <a:rPr lang="ar-SA" sz="8000" b="1" dirty="0"/>
              <a:t>عبدك وحدك</a:t>
            </a:r>
            <a:endParaRPr lang="en-US" sz="8000" dirty="0"/>
          </a:p>
          <a:p>
            <a:pPr algn="ctr"/>
            <a:r>
              <a:rPr lang="ar-SA" sz="8000" b="1" dirty="0"/>
              <a:t>يلي نور</a:t>
            </a:r>
            <a:r>
              <a:rPr lang="ar-EG" sz="8000" b="1" dirty="0"/>
              <a:t> </a:t>
            </a:r>
            <a:r>
              <a:rPr lang="ar-SA" sz="8000" b="1" dirty="0"/>
              <a:t>الشمس الباهي </a:t>
            </a:r>
            <a:endParaRPr lang="ar-EG" sz="8000" b="1" dirty="0"/>
          </a:p>
          <a:p>
            <a:pPr algn="ctr"/>
            <a:r>
              <a:rPr lang="ar-SA" sz="8000" b="1" dirty="0"/>
              <a:t>يشرق من عندك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err="1">
                <a:solidFill>
                  <a:srgbClr val="00582A"/>
                </a:solidFill>
              </a:rPr>
              <a:t>لاقبلك</a:t>
            </a:r>
            <a:r>
              <a:rPr lang="ar-SA" sz="8000" b="1" dirty="0">
                <a:solidFill>
                  <a:srgbClr val="00582A"/>
                </a:solidFill>
              </a:rPr>
              <a:t> ولا بعدك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 err="1">
                <a:solidFill>
                  <a:srgbClr val="00582A"/>
                </a:solidFill>
              </a:rPr>
              <a:t>عيشلك</a:t>
            </a:r>
            <a:r>
              <a:rPr lang="ar-SA" sz="8000" b="1" dirty="0">
                <a:solidFill>
                  <a:srgbClr val="00582A"/>
                </a:solidFill>
              </a:rPr>
              <a:t> وحدك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SA" sz="8000" b="1" dirty="0">
                <a:solidFill>
                  <a:srgbClr val="00582A"/>
                </a:solidFill>
              </a:rPr>
              <a:t>سبحانك خالق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SA" sz="8000" b="1" dirty="0">
                <a:solidFill>
                  <a:srgbClr val="00582A"/>
                </a:solidFill>
              </a:rPr>
              <a:t>الأكوان </a:t>
            </a:r>
            <a:r>
              <a:rPr lang="ar-SA" sz="8000" b="1" dirty="0" err="1">
                <a:solidFill>
                  <a:srgbClr val="00582A"/>
                </a:solidFill>
              </a:rPr>
              <a:t>يارحمن</a:t>
            </a:r>
            <a:endParaRPr lang="en-US" sz="80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err="1"/>
              <a:t>لاشريك</a:t>
            </a:r>
            <a:r>
              <a:rPr lang="ar-SA" sz="8000" b="1" dirty="0"/>
              <a:t> </a:t>
            </a:r>
            <a:r>
              <a:rPr lang="ar-SA" sz="8000" b="1" dirty="0" err="1"/>
              <a:t>لك</a:t>
            </a:r>
            <a:r>
              <a:rPr lang="ar-SA" sz="8000" b="1" dirty="0"/>
              <a:t> في حياتي </a:t>
            </a:r>
            <a:endParaRPr lang="ar-EG" sz="8000" b="1" dirty="0"/>
          </a:p>
          <a:p>
            <a:pPr algn="ctr" rtl="1"/>
            <a:r>
              <a:rPr lang="ar-SA" sz="8000" b="1" dirty="0"/>
              <a:t>لا شريك</a:t>
            </a:r>
            <a:r>
              <a:rPr lang="ar-EG" sz="8000" b="1" dirty="0"/>
              <a:t> </a:t>
            </a:r>
            <a:r>
              <a:rPr lang="ar-SA" sz="8000" b="1" dirty="0" err="1"/>
              <a:t>لك</a:t>
            </a:r>
            <a:endParaRPr lang="en-US" sz="8000" dirty="0"/>
          </a:p>
          <a:p>
            <a:pPr algn="ctr" rtl="1"/>
            <a:r>
              <a:rPr lang="ar-EG" sz="8000" b="1" dirty="0"/>
              <a:t>إ</a:t>
            </a:r>
            <a:r>
              <a:rPr lang="ar-SA" sz="8000" b="1" dirty="0"/>
              <a:t>نت الماضي و</a:t>
            </a:r>
            <a:r>
              <a:rPr lang="ar-EG" sz="8000" b="1" dirty="0"/>
              <a:t>إ</a:t>
            </a:r>
            <a:r>
              <a:rPr lang="ar-SA" sz="8000" b="1" dirty="0"/>
              <a:t>نت ال</a:t>
            </a:r>
            <a:r>
              <a:rPr lang="ar-EG" sz="8000" b="1" dirty="0"/>
              <a:t>آ</a:t>
            </a:r>
            <a:r>
              <a:rPr lang="ar-SA" sz="8000" b="1" dirty="0"/>
              <a:t>ت</a:t>
            </a:r>
            <a:endParaRPr lang="ar-EG" sz="8000" b="1" dirty="0"/>
          </a:p>
          <a:p>
            <a:pPr algn="ctr" rtl="1"/>
            <a:r>
              <a:rPr lang="ar-SA" sz="8000" b="1" dirty="0"/>
              <a:t> وكل الملك </a:t>
            </a:r>
            <a:r>
              <a:rPr lang="ar-SA" sz="8000" b="1" dirty="0" err="1"/>
              <a:t>لك</a:t>
            </a:r>
            <a:endParaRPr lang="en-US" sz="8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والجلال</a:t>
            </a:r>
            <a:r>
              <a:rPr lang="ar-EG" sz="7200" b="1" dirty="0">
                <a:solidFill>
                  <a:srgbClr val="00582A"/>
                </a:solidFill>
              </a:rPr>
              <a:t>ة</a:t>
            </a:r>
            <a:r>
              <a:rPr lang="ar-SA" sz="7200" b="1" dirty="0">
                <a:solidFill>
                  <a:srgbClr val="00582A"/>
                </a:solidFill>
              </a:rPr>
              <a:t> لك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عيش لك وحدك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err="1">
                <a:solidFill>
                  <a:srgbClr val="00582A"/>
                </a:solidFill>
              </a:rPr>
              <a:t>ياعالي</a:t>
            </a:r>
            <a:r>
              <a:rPr lang="ar-SA" sz="7200" b="1" dirty="0">
                <a:solidFill>
                  <a:srgbClr val="00582A"/>
                </a:solidFill>
              </a:rPr>
              <a:t> بمجدك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SA" sz="7200" b="1" dirty="0">
                <a:solidFill>
                  <a:srgbClr val="00582A"/>
                </a:solidFill>
              </a:rPr>
              <a:t>سبحانك خالق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r>
              <a:rPr lang="ar-SA" sz="7200" b="1" dirty="0">
                <a:solidFill>
                  <a:srgbClr val="00582A"/>
                </a:solidFill>
              </a:rPr>
              <a:t>الأكوان </a:t>
            </a:r>
            <a:r>
              <a:rPr lang="ar-SA" sz="7200" b="1" dirty="0" err="1">
                <a:solidFill>
                  <a:srgbClr val="00582A"/>
                </a:solidFill>
              </a:rPr>
              <a:t>يارحمن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1893</TotalTime>
  <Words>92</Words>
  <Application>Microsoft Office PowerPoint</Application>
  <PresentationFormat>عرض على الشاشة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263</cp:revision>
  <dcterms:created xsi:type="dcterms:W3CDTF">2021-12-07T14:30:00Z</dcterms:created>
  <dcterms:modified xsi:type="dcterms:W3CDTF">2024-03-24T09:40:46Z</dcterms:modified>
</cp:coreProperties>
</file>