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400" r:id="rId9"/>
    <p:sldId id="40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ربي يسوع الغالي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0519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1-</a:t>
            </a:r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ربي يسوع الغالي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مافيش</a:t>
            </a:r>
            <a:r>
              <a:rPr lang="ar-EG" sz="8000" b="1" dirty="0" smtClean="0"/>
              <a:t> </a:t>
            </a:r>
            <a:r>
              <a:rPr lang="ar-EG" sz="8000" b="1" dirty="0" smtClean="0"/>
              <a:t>زيه حبيب</a:t>
            </a:r>
          </a:p>
          <a:p>
            <a:pPr algn="ctr" rtl="1"/>
            <a:r>
              <a:rPr lang="ar-EG" sz="8000" b="1" dirty="0" err="1" smtClean="0"/>
              <a:t>معاه</a:t>
            </a:r>
            <a:r>
              <a:rPr lang="ar-EG" sz="8000" b="1" dirty="0" smtClean="0"/>
              <a:t> تهون الغربة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ويهون </a:t>
            </a:r>
            <a:r>
              <a:rPr lang="ar-EG" sz="8000" b="1" dirty="0" smtClean="0"/>
              <a:t>حمل الصليب)2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20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smtClean="0">
                <a:solidFill>
                  <a:srgbClr val="00582A"/>
                </a:solidFill>
              </a:rPr>
              <a:t>ما أحلى العشرة </a:t>
            </a:r>
            <a:r>
              <a:rPr lang="ar-EG" sz="7200" b="1" dirty="0" err="1" smtClean="0">
                <a:solidFill>
                  <a:srgbClr val="00582A"/>
                </a:solidFill>
              </a:rPr>
              <a:t>وياه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يسوع </a:t>
            </a:r>
            <a:r>
              <a:rPr lang="ar-EG" sz="7200" b="1" dirty="0" smtClean="0">
                <a:solidFill>
                  <a:srgbClr val="00582A"/>
                </a:solidFill>
              </a:rPr>
              <a:t>رب السماء)2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(يِبـــــارك الحيـــــــاة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والعيشة </a:t>
            </a:r>
            <a:r>
              <a:rPr lang="ar-EG" sz="7200" b="1" dirty="0" smtClean="0">
                <a:solidFill>
                  <a:srgbClr val="00582A"/>
                </a:solidFill>
              </a:rPr>
              <a:t>حلوة </a:t>
            </a:r>
            <a:r>
              <a:rPr lang="ar-EG" sz="7200" b="1" dirty="0" err="1" smtClean="0">
                <a:solidFill>
                  <a:srgbClr val="00582A"/>
                </a:solidFill>
              </a:rPr>
              <a:t>معاه</a:t>
            </a:r>
            <a:r>
              <a:rPr lang="ar-EG" sz="7200" b="1" dirty="0" smtClean="0">
                <a:solidFill>
                  <a:srgbClr val="00582A"/>
                </a:solidFill>
              </a:rPr>
              <a:t> </a:t>
            </a:r>
            <a:r>
              <a:rPr lang="ar-EG" sz="7200" b="1" dirty="0" smtClean="0">
                <a:solidFill>
                  <a:srgbClr val="00582A"/>
                </a:solidFill>
              </a:rPr>
              <a:t>)2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أنا </a:t>
            </a:r>
            <a:r>
              <a:rPr lang="ar-EG" sz="7200" b="1" dirty="0" smtClean="0">
                <a:solidFill>
                  <a:srgbClr val="00582A"/>
                </a:solidFill>
              </a:rPr>
              <a:t>عايش في </a:t>
            </a:r>
            <a:r>
              <a:rPr lang="ar-EG" sz="7200" b="1" dirty="0" smtClean="0">
                <a:solidFill>
                  <a:srgbClr val="00582A"/>
                </a:solidFill>
              </a:rPr>
              <a:t>حمـــاه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05192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</a:t>
            </a:r>
          </a:p>
          <a:p>
            <a:pPr algn="ctr" rtl="1"/>
            <a:r>
              <a:rPr lang="ar-EG" sz="8000" b="1" dirty="0" smtClean="0"/>
              <a:t>(وبعز يا نفسي دوسي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علي </a:t>
            </a:r>
            <a:r>
              <a:rPr lang="ar-EG" sz="8000" b="1" dirty="0" smtClean="0"/>
              <a:t>كل المغريات</a:t>
            </a:r>
          </a:p>
          <a:p>
            <a:pPr algn="ctr" rtl="1"/>
            <a:r>
              <a:rPr lang="ar-EG" sz="8000" b="1" dirty="0" err="1" smtClean="0"/>
              <a:t>دا</a:t>
            </a:r>
            <a:r>
              <a:rPr lang="ar-EG" sz="8000" b="1" dirty="0" smtClean="0"/>
              <a:t> حبيبي حلقه حلاوة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كله </a:t>
            </a:r>
            <a:r>
              <a:rPr lang="ar-EG" sz="8000" b="1" dirty="0" smtClean="0"/>
              <a:t>مشتهيات)2</a:t>
            </a:r>
          </a:p>
          <a:p>
            <a:pPr algn="ctr" rtl="1"/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20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smtClean="0">
                <a:solidFill>
                  <a:srgbClr val="00582A"/>
                </a:solidFill>
              </a:rPr>
              <a:t>ما أحلى العشرة </a:t>
            </a:r>
            <a:r>
              <a:rPr lang="ar-EG" sz="7200" b="1" dirty="0" err="1" smtClean="0">
                <a:solidFill>
                  <a:srgbClr val="00582A"/>
                </a:solidFill>
              </a:rPr>
              <a:t>وياه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يسوع </a:t>
            </a:r>
            <a:r>
              <a:rPr lang="ar-EG" sz="7200" b="1" dirty="0" smtClean="0">
                <a:solidFill>
                  <a:srgbClr val="00582A"/>
                </a:solidFill>
              </a:rPr>
              <a:t>رب السماء)2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(يِبـــــارك الحيـــــــاة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والعيشة </a:t>
            </a:r>
            <a:r>
              <a:rPr lang="ar-EG" sz="7200" b="1" dirty="0" smtClean="0">
                <a:solidFill>
                  <a:srgbClr val="00582A"/>
                </a:solidFill>
              </a:rPr>
              <a:t>حلوة </a:t>
            </a:r>
            <a:r>
              <a:rPr lang="ar-EG" sz="7200" b="1" dirty="0" err="1" smtClean="0">
                <a:solidFill>
                  <a:srgbClr val="00582A"/>
                </a:solidFill>
              </a:rPr>
              <a:t>معاه</a:t>
            </a:r>
            <a:r>
              <a:rPr lang="ar-EG" sz="7200" b="1" dirty="0" smtClean="0">
                <a:solidFill>
                  <a:srgbClr val="00582A"/>
                </a:solidFill>
              </a:rPr>
              <a:t> </a:t>
            </a:r>
            <a:r>
              <a:rPr lang="ar-EG" sz="7200" b="1" dirty="0" smtClean="0">
                <a:solidFill>
                  <a:srgbClr val="00582A"/>
                </a:solidFill>
              </a:rPr>
              <a:t>)2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أنا </a:t>
            </a:r>
            <a:r>
              <a:rPr lang="ar-EG" sz="7200" b="1" dirty="0" smtClean="0">
                <a:solidFill>
                  <a:srgbClr val="00582A"/>
                </a:solidFill>
              </a:rPr>
              <a:t>عايش في </a:t>
            </a:r>
            <a:r>
              <a:rPr lang="ar-EG" sz="7200" b="1" dirty="0" smtClean="0">
                <a:solidFill>
                  <a:srgbClr val="00582A"/>
                </a:solidFill>
              </a:rPr>
              <a:t>حمـــاه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129004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3-</a:t>
            </a:r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err="1" smtClean="0"/>
              <a:t>وألامي</a:t>
            </a:r>
            <a:r>
              <a:rPr lang="ar-EG" sz="8000" b="1" dirty="0" smtClean="0"/>
              <a:t> في البرية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مهما </a:t>
            </a:r>
            <a:r>
              <a:rPr lang="ar-EG" sz="8000" b="1" dirty="0" smtClean="0"/>
              <a:t>كانت </a:t>
            </a:r>
            <a:r>
              <a:rPr lang="ar-EG" sz="8000" b="1" dirty="0" err="1" smtClean="0"/>
              <a:t>كتير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ع الأذرع الأبدية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يحملني </a:t>
            </a:r>
            <a:r>
              <a:rPr lang="ar-EG" sz="8000" b="1" dirty="0" smtClean="0"/>
              <a:t>القدير)2</a:t>
            </a:r>
          </a:p>
          <a:p>
            <a:pPr algn="ctr" rtl="1"/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20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smtClean="0">
                <a:solidFill>
                  <a:srgbClr val="00582A"/>
                </a:solidFill>
              </a:rPr>
              <a:t>ما أحلى العشرة </a:t>
            </a:r>
            <a:r>
              <a:rPr lang="ar-EG" sz="7200" b="1" dirty="0" err="1" smtClean="0">
                <a:solidFill>
                  <a:srgbClr val="00582A"/>
                </a:solidFill>
              </a:rPr>
              <a:t>وياه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يسوع </a:t>
            </a:r>
            <a:r>
              <a:rPr lang="ar-EG" sz="7200" b="1" dirty="0" smtClean="0">
                <a:solidFill>
                  <a:srgbClr val="00582A"/>
                </a:solidFill>
              </a:rPr>
              <a:t>رب السماء)2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(يِبـــــارك الحيـــــــاة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والعيشة </a:t>
            </a:r>
            <a:r>
              <a:rPr lang="ar-EG" sz="7200" b="1" dirty="0" smtClean="0">
                <a:solidFill>
                  <a:srgbClr val="00582A"/>
                </a:solidFill>
              </a:rPr>
              <a:t>حلوة </a:t>
            </a:r>
            <a:r>
              <a:rPr lang="ar-EG" sz="7200" b="1" dirty="0" err="1" smtClean="0">
                <a:solidFill>
                  <a:srgbClr val="00582A"/>
                </a:solidFill>
              </a:rPr>
              <a:t>معاه</a:t>
            </a:r>
            <a:r>
              <a:rPr lang="ar-EG" sz="7200" b="1" dirty="0" smtClean="0">
                <a:solidFill>
                  <a:srgbClr val="00582A"/>
                </a:solidFill>
              </a:rPr>
              <a:t> </a:t>
            </a:r>
            <a:r>
              <a:rPr lang="ar-EG" sz="7200" b="1" dirty="0" smtClean="0">
                <a:solidFill>
                  <a:srgbClr val="00582A"/>
                </a:solidFill>
              </a:rPr>
              <a:t>)2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أنا </a:t>
            </a:r>
            <a:r>
              <a:rPr lang="ar-EG" sz="7200" b="1" dirty="0" smtClean="0">
                <a:solidFill>
                  <a:srgbClr val="00582A"/>
                </a:solidFill>
              </a:rPr>
              <a:t>عايش في </a:t>
            </a:r>
            <a:r>
              <a:rPr lang="ar-EG" sz="7200" b="1" dirty="0" smtClean="0">
                <a:solidFill>
                  <a:srgbClr val="00582A"/>
                </a:solidFill>
              </a:rPr>
              <a:t>حمـــاه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4-</a:t>
            </a:r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err="1" smtClean="0"/>
              <a:t>وسعاده</a:t>
            </a:r>
            <a:r>
              <a:rPr lang="ar-EG" sz="8000" b="1" dirty="0" smtClean="0"/>
              <a:t> أبدية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كما </a:t>
            </a:r>
            <a:r>
              <a:rPr lang="ar-EG" sz="8000" b="1" dirty="0" smtClean="0"/>
              <a:t>قال الكتاب</a:t>
            </a:r>
          </a:p>
          <a:p>
            <a:pPr algn="ctr" rtl="1"/>
            <a:r>
              <a:rPr lang="ar-EG" sz="8000" b="1" dirty="0" smtClean="0"/>
              <a:t>هنا في عيشة </a:t>
            </a:r>
            <a:r>
              <a:rPr lang="ar-EG" sz="8000" b="1" dirty="0" err="1" smtClean="0"/>
              <a:t>هنية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وهناك </a:t>
            </a:r>
            <a:r>
              <a:rPr lang="ar-EG" sz="8000" b="1" dirty="0" smtClean="0"/>
              <a:t>في بيت </a:t>
            </a:r>
            <a:r>
              <a:rPr lang="ar-EG" sz="8000" b="1" dirty="0" err="1" smtClean="0"/>
              <a:t>الآب</a:t>
            </a:r>
            <a:r>
              <a:rPr lang="ar-EG" sz="8000" b="1" dirty="0" smtClean="0"/>
              <a:t>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20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smtClean="0">
                <a:solidFill>
                  <a:srgbClr val="00582A"/>
                </a:solidFill>
              </a:rPr>
              <a:t>ما أحلى العشرة </a:t>
            </a:r>
            <a:r>
              <a:rPr lang="ar-EG" sz="7200" b="1" dirty="0" err="1" smtClean="0">
                <a:solidFill>
                  <a:srgbClr val="00582A"/>
                </a:solidFill>
              </a:rPr>
              <a:t>وياه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يسوع </a:t>
            </a:r>
            <a:r>
              <a:rPr lang="ar-EG" sz="7200" b="1" dirty="0" smtClean="0">
                <a:solidFill>
                  <a:srgbClr val="00582A"/>
                </a:solidFill>
              </a:rPr>
              <a:t>رب السماء)2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(يِبـــــارك الحيـــــــاة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والعيشة </a:t>
            </a:r>
            <a:r>
              <a:rPr lang="ar-EG" sz="7200" b="1" dirty="0" smtClean="0">
                <a:solidFill>
                  <a:srgbClr val="00582A"/>
                </a:solidFill>
              </a:rPr>
              <a:t>حلوة </a:t>
            </a:r>
            <a:r>
              <a:rPr lang="ar-EG" sz="7200" b="1" dirty="0" err="1" smtClean="0">
                <a:solidFill>
                  <a:srgbClr val="00582A"/>
                </a:solidFill>
              </a:rPr>
              <a:t>معاه</a:t>
            </a:r>
            <a:r>
              <a:rPr lang="ar-EG" sz="7200" b="1" dirty="0" smtClean="0">
                <a:solidFill>
                  <a:srgbClr val="00582A"/>
                </a:solidFill>
              </a:rPr>
              <a:t> </a:t>
            </a:r>
            <a:r>
              <a:rPr lang="ar-EG" sz="7200" b="1" dirty="0" smtClean="0">
                <a:solidFill>
                  <a:srgbClr val="00582A"/>
                </a:solidFill>
              </a:rPr>
              <a:t>)2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أنا </a:t>
            </a:r>
            <a:r>
              <a:rPr lang="ar-EG" sz="7200" b="1" dirty="0" smtClean="0">
                <a:solidFill>
                  <a:srgbClr val="00582A"/>
                </a:solidFill>
              </a:rPr>
              <a:t>عايش في </a:t>
            </a:r>
            <a:r>
              <a:rPr lang="ar-EG" sz="7200" b="1" dirty="0" smtClean="0">
                <a:solidFill>
                  <a:srgbClr val="00582A"/>
                </a:solidFill>
              </a:rPr>
              <a:t>حمـــاه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1737</TotalTime>
  <Words>119</Words>
  <Application>Microsoft Office PowerPoint</Application>
  <PresentationFormat>عرض على الشاشة (3:4)‏</PresentationFormat>
  <Paragraphs>56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218</cp:revision>
  <dcterms:created xsi:type="dcterms:W3CDTF">2021-12-07T14:30:00Z</dcterms:created>
  <dcterms:modified xsi:type="dcterms:W3CDTF">2022-05-11T08:40:04Z</dcterms:modified>
</cp:coreProperties>
</file>