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96" r:id="rId3"/>
    <p:sldId id="277" r:id="rId4"/>
    <p:sldId id="397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ربي يسوع </a:t>
            </a:r>
            <a:r>
              <a:rPr lang="ar-EG" sz="6600" b="1" dirty="0" err="1" smtClean="0"/>
              <a:t>بيحبني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219200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(ربي يسوع </a:t>
            </a:r>
            <a:r>
              <a:rPr lang="ar-EG" sz="8000" b="1" dirty="0" err="1" smtClean="0"/>
              <a:t>بيحبني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قبلني </a:t>
            </a:r>
            <a:r>
              <a:rPr lang="ar-EG" sz="8000" b="1" dirty="0" smtClean="0"/>
              <a:t>ليه غفر ذنبي)2</a:t>
            </a:r>
            <a:br>
              <a:rPr lang="ar-EG" sz="8000" b="1" dirty="0" smtClean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1127"/>
            <a:ext cx="9982199" cy="678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 smtClean="0"/>
              <a:t>هانط</a:t>
            </a:r>
            <a:r>
              <a:rPr lang="ar-EG" sz="8000" b="1" dirty="0" smtClean="0"/>
              <a:t> من </a:t>
            </a:r>
            <a:r>
              <a:rPr lang="ar-EG" sz="8000" b="1" dirty="0" err="1" smtClean="0"/>
              <a:t>الفرحه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وامشي </a:t>
            </a:r>
            <a:r>
              <a:rPr lang="ar-EG" sz="8000" b="1" dirty="0" err="1" smtClean="0"/>
              <a:t>معاه</a:t>
            </a:r>
            <a:r>
              <a:rPr lang="ar-EG" sz="8000" b="1" dirty="0" smtClean="0"/>
              <a:t> علي طول</a:t>
            </a:r>
            <a:br>
              <a:rPr lang="ar-EG" sz="8000" b="1" dirty="0" smtClean="0"/>
            </a:br>
            <a:r>
              <a:rPr lang="ar-EG" sz="8000" b="1" dirty="0" smtClean="0"/>
              <a:t>أجري لتتميم مشيئته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ألف </a:t>
            </a:r>
            <a:r>
              <a:rPr lang="ar-EG" sz="8000" b="1" dirty="0" smtClean="0"/>
              <a:t>علي أصحابي وأقول</a:t>
            </a:r>
            <a:br>
              <a:rPr lang="ar-EG" sz="8000" b="1" dirty="0" smtClean="0"/>
            </a:br>
            <a:endParaRPr lang="ar-EG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691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يسوع </a:t>
            </a:r>
            <a:r>
              <a:rPr lang="ar-EG" sz="8800" b="1" dirty="0" err="1" smtClean="0"/>
              <a:t>بيحبني</a:t>
            </a:r>
            <a:r>
              <a:rPr lang="ar-EG" sz="8800" b="1" dirty="0" smtClean="0"/>
              <a:t> </a:t>
            </a:r>
            <a:r>
              <a:rPr lang="ar-EG" sz="8800" b="1" dirty="0" smtClean="0"/>
              <a:t>..</a:t>
            </a:r>
          </a:p>
          <a:p>
            <a:pPr algn="ctr" rtl="1"/>
            <a:r>
              <a:rPr lang="ar-EG" sz="8800" b="1" dirty="0" smtClean="0"/>
              <a:t> </a:t>
            </a:r>
            <a:r>
              <a:rPr lang="ar-EG" sz="8800" b="1" dirty="0" smtClean="0"/>
              <a:t>يسوع </a:t>
            </a:r>
            <a:r>
              <a:rPr lang="ar-EG" sz="8800" b="1" dirty="0" err="1" smtClean="0"/>
              <a:t>بيحبني</a:t>
            </a:r>
            <a:r>
              <a:rPr lang="ar-EG" sz="8800" b="1" dirty="0" smtClean="0"/>
              <a:t> ..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يسوع </a:t>
            </a:r>
            <a:r>
              <a:rPr lang="ar-EG" sz="8800" b="1" dirty="0" err="1" smtClean="0"/>
              <a:t>بيحبني</a:t>
            </a:r>
            <a:r>
              <a:rPr lang="ar-EG" sz="8800" b="1" dirty="0" smtClean="0"/>
              <a:t> ..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مجداً </a:t>
            </a:r>
            <a:r>
              <a:rPr lang="ar-EG" sz="8800" b="1" dirty="0" err="1" smtClean="0"/>
              <a:t>هللويا</a:t>
            </a:r>
            <a:r>
              <a:rPr lang="ar-EG" sz="8800" b="1" dirty="0" smtClean="0"/>
              <a:t> </a:t>
            </a:r>
            <a:r>
              <a:rPr lang="ar-EG" sz="8800" b="1" dirty="0" err="1" smtClean="0"/>
              <a:t>هه</a:t>
            </a:r>
            <a:endParaRPr lang="ar-EG" sz="8800" b="1" dirty="0" smtClean="0"/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1784</TotalTime>
  <Words>32</Words>
  <Application>Microsoft Office PowerPoint</Application>
  <PresentationFormat>عرض على الشاشة (3:4)‏</PresentationFormat>
  <Paragraphs>12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229</cp:revision>
  <dcterms:created xsi:type="dcterms:W3CDTF">2021-12-07T14:30:00Z</dcterms:created>
  <dcterms:modified xsi:type="dcterms:W3CDTF">2022-05-16T09:31:19Z</dcterms:modified>
</cp:coreProperties>
</file>