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5" r:id="rId3"/>
    <p:sldId id="414" r:id="rId4"/>
    <p:sldId id="403" r:id="rId5"/>
    <p:sldId id="406" r:id="rId6"/>
    <p:sldId id="407" r:id="rId7"/>
    <p:sldId id="415" r:id="rId8"/>
    <p:sldId id="413" r:id="rId9"/>
    <p:sldId id="40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14"/>
            <p14:sldId id="403"/>
            <p14:sldId id="406"/>
            <p14:sldId id="407"/>
            <p14:sldId id="415"/>
            <p14:sldId id="413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سيــــــــــدي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6754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سيدي ها </a:t>
            </a:r>
            <a:r>
              <a:rPr lang="ar-EG" sz="8000" b="1" dirty="0"/>
              <a:t>أ</a:t>
            </a:r>
            <a:r>
              <a:rPr lang="ar-SA" sz="8000" b="1" dirty="0" err="1"/>
              <a:t>نا</a:t>
            </a:r>
            <a:r>
              <a:rPr lang="ar-SA" sz="8000" b="1" dirty="0"/>
              <a:t> ذا </a:t>
            </a:r>
            <a:endParaRPr lang="ar-EG" sz="8000" b="1" dirty="0"/>
          </a:p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سلمك نفسي</a:t>
            </a:r>
            <a:endParaRPr lang="en-US" sz="8000" dirty="0"/>
          </a:p>
          <a:p>
            <a:pPr algn="ctr" rtl="1"/>
            <a:r>
              <a:rPr lang="ar-SA" sz="8000" b="1" dirty="0"/>
              <a:t>و</a:t>
            </a:r>
            <a:r>
              <a:rPr lang="ar-EG" sz="8000" b="1" dirty="0"/>
              <a:t>إ</a:t>
            </a:r>
            <a:r>
              <a:rPr lang="ar-SA" sz="8000" b="1" dirty="0"/>
              <a:t>رادتي حياتي </a:t>
            </a:r>
            <a:endParaRPr lang="ar-EG" sz="8000" b="1" dirty="0"/>
          </a:p>
          <a:p>
            <a:pPr algn="ctr" rtl="1"/>
            <a:r>
              <a:rPr lang="ar-SA" sz="8000" b="1" dirty="0"/>
              <a:t>وخدمت</a:t>
            </a:r>
            <a:r>
              <a:rPr lang="ar-EG" sz="8000" b="1" dirty="0"/>
              <a:t>ــــــــ</a:t>
            </a:r>
            <a:r>
              <a:rPr lang="ar-SA" sz="8000" b="1" dirty="0"/>
              <a:t>ي</a:t>
            </a:r>
            <a:endParaRPr 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قدسني كرسني لك</a:t>
            </a:r>
            <a:endParaRPr lang="en-US" sz="8000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</a:t>
            </a:r>
            <a:r>
              <a:rPr lang="ar-SA" sz="8000" b="1" dirty="0"/>
              <a:t>جعلني </a:t>
            </a:r>
            <a:r>
              <a:rPr lang="ar-EG" sz="8000" b="1" dirty="0"/>
              <a:t>أ</a:t>
            </a:r>
            <a:r>
              <a:rPr lang="ar-SA" sz="8000" b="1" dirty="0"/>
              <a:t>شبه </a:t>
            </a:r>
            <a:r>
              <a:rPr lang="ar-EG" sz="8000" b="1" dirty="0"/>
              <a:t>ا</a:t>
            </a:r>
            <a:r>
              <a:rPr lang="ar-SA" sz="8000" b="1" dirty="0"/>
              <a:t>بنك</a:t>
            </a:r>
            <a:endParaRPr lang="en-US" sz="8000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في فعلي كما كلمتي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80710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84348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قوي لي </a:t>
            </a:r>
            <a:r>
              <a:rPr lang="ar-EG" sz="7000" b="1" dirty="0"/>
              <a:t>إ</a:t>
            </a:r>
            <a:r>
              <a:rPr lang="ar-SA" sz="7000" b="1" dirty="0"/>
              <a:t>يماني بك</a:t>
            </a:r>
            <a:endParaRPr lang="en-US" sz="7000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كن عوني في وقت المحن</a:t>
            </a:r>
            <a:endParaRPr lang="en-US" sz="7000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ل</a:t>
            </a:r>
            <a:r>
              <a:rPr lang="ar-EG" sz="7000" b="1" dirty="0"/>
              <a:t>أ</a:t>
            </a:r>
            <a:r>
              <a:rPr lang="ar-SA" sz="7000" b="1" dirty="0"/>
              <a:t>ني ال</a:t>
            </a:r>
            <a:r>
              <a:rPr lang="ar-EG" sz="7000" b="1" dirty="0"/>
              <a:t>آ</a:t>
            </a:r>
            <a:r>
              <a:rPr lang="ar-SA" sz="7000" b="1" dirty="0"/>
              <a:t>ن محتاج لك</a:t>
            </a:r>
            <a:endParaRPr lang="en-US" sz="7000" dirty="0"/>
          </a:p>
          <a:p>
            <a:pPr algn="ctr">
              <a:lnSpc>
                <a:spcPct val="150000"/>
              </a:lnSpc>
            </a:pPr>
            <a:r>
              <a:rPr lang="ar-EG" sz="7000" b="1" dirty="0"/>
              <a:t>إ</a:t>
            </a:r>
            <a:r>
              <a:rPr lang="ar-SA" sz="7000" b="1" dirty="0"/>
              <a:t>لهي </a:t>
            </a:r>
            <a:r>
              <a:rPr lang="ar-EG" sz="7000" b="1" dirty="0"/>
              <a:t>أ</a:t>
            </a:r>
            <a:r>
              <a:rPr lang="ar-SA" sz="7000" b="1" dirty="0"/>
              <a:t>حضني كن لي وطن</a:t>
            </a:r>
            <a:endParaRPr lang="en-US" sz="7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-84348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علمني </a:t>
            </a:r>
            <a:r>
              <a:rPr lang="ar-EG" sz="7000" b="1" dirty="0"/>
              <a:t>أ</a:t>
            </a:r>
            <a:r>
              <a:rPr lang="ar-SA" sz="7000" b="1" dirty="0"/>
              <a:t>ن </a:t>
            </a:r>
            <a:r>
              <a:rPr lang="ar-EG" sz="7000" b="1" dirty="0"/>
              <a:t>أ</a:t>
            </a:r>
            <a:r>
              <a:rPr lang="ar-SA" sz="7000" b="1" dirty="0"/>
              <a:t>غفر مثلك</a:t>
            </a:r>
            <a:endParaRPr lang="en-US" sz="7000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ف</a:t>
            </a:r>
            <a:r>
              <a:rPr lang="ar-EG" sz="7000" b="1" dirty="0"/>
              <a:t>أ</a:t>
            </a:r>
            <a:r>
              <a:rPr lang="ar-SA" sz="7000" b="1" dirty="0" err="1"/>
              <a:t>نا</a:t>
            </a:r>
            <a:r>
              <a:rPr lang="ar-SA" sz="7000" b="1" dirty="0"/>
              <a:t> ضعيف ل</a:t>
            </a:r>
            <a:r>
              <a:rPr lang="ar-EG" sz="7000" b="1" dirty="0"/>
              <a:t>أ</a:t>
            </a:r>
            <a:r>
              <a:rPr lang="ar-SA" sz="7000" b="1" dirty="0"/>
              <a:t>ني بشر</a:t>
            </a:r>
            <a:endParaRPr lang="en-US" sz="7000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فلتشهد حياتي لمجدك</a:t>
            </a:r>
            <a:endParaRPr lang="en-US" sz="7000" dirty="0"/>
          </a:p>
          <a:p>
            <a:pPr algn="ctr">
              <a:lnSpc>
                <a:spcPct val="150000"/>
              </a:lnSpc>
            </a:pPr>
            <a:r>
              <a:rPr lang="ar-SA" sz="7000" b="1" dirty="0"/>
              <a:t>وليظهر ل</a:t>
            </a:r>
            <a:r>
              <a:rPr lang="ar-EG" sz="7000" b="1" dirty="0"/>
              <a:t>إ</a:t>
            </a:r>
            <a:r>
              <a:rPr lang="ar-SA" sz="7000" b="1" dirty="0"/>
              <a:t>يماني ثمر</a:t>
            </a:r>
            <a:endParaRPr lang="en-US" sz="7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33283"/>
            <a:ext cx="9982199" cy="6381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فسر بوجهك </a:t>
            </a:r>
            <a:r>
              <a:rPr lang="ar-EG" sz="7000" b="1" dirty="0"/>
              <a:t>أ</a:t>
            </a:r>
            <a:r>
              <a:rPr lang="ar-SA" sz="7000" b="1" dirty="0"/>
              <a:t>مامي </a:t>
            </a:r>
            <a:endParaRPr lang="ar-EG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و</a:t>
            </a:r>
            <a:r>
              <a:rPr lang="ar-EG" sz="7000" b="1" dirty="0"/>
              <a:t>أ</a:t>
            </a:r>
            <a:r>
              <a:rPr lang="ar-SA" sz="7000" b="1" dirty="0"/>
              <a:t>مسك ي</a:t>
            </a:r>
            <a:r>
              <a:rPr lang="ar-EG" sz="7000" b="1" dirty="0"/>
              <a:t>ـــــــــــــ</a:t>
            </a:r>
            <a:r>
              <a:rPr lang="ar-SA" sz="7000" b="1" dirty="0"/>
              <a:t>دي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فتنجي نفوس</a:t>
            </a:r>
            <a:r>
              <a:rPr lang="ar-EG" sz="7000" b="1" dirty="0"/>
              <a:t>ـــــــــً</a:t>
            </a:r>
            <a:r>
              <a:rPr lang="ar-SA" sz="7000" b="1" dirty="0"/>
              <a:t>ا </a:t>
            </a:r>
            <a:endParaRPr lang="ar-EG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من اله</a:t>
            </a:r>
            <a:r>
              <a:rPr lang="ar-EG" sz="7000" b="1" dirty="0"/>
              <a:t>ـــــــــــــــ</a:t>
            </a:r>
            <a:r>
              <a:rPr lang="ar-SA" sz="7000" b="1" dirty="0"/>
              <a:t>لاك</a:t>
            </a:r>
            <a:endParaRPr lang="en-US" sz="7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لكي ي</a:t>
            </a:r>
            <a:r>
              <a:rPr lang="ar-EG" sz="7000" b="1" dirty="0"/>
              <a:t>ـــــــ</a:t>
            </a:r>
            <a:r>
              <a:rPr lang="ar-SA" sz="7000" b="1" dirty="0"/>
              <a:t>دوم </a:t>
            </a:r>
            <a:endParaRPr lang="ar-EG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سلامي يا سيدي</a:t>
            </a:r>
            <a:endParaRPr lang="en-US" sz="7000" b="1" dirty="0"/>
          </a:p>
          <a:p>
            <a:pPr algn="ctr">
              <a:lnSpc>
                <a:spcPct val="150000"/>
              </a:lnSpc>
            </a:pPr>
            <a:r>
              <a:rPr lang="ar-SA" sz="7000" b="1" dirty="0"/>
              <a:t>ساعدني </a:t>
            </a:r>
            <a:r>
              <a:rPr lang="ar-EG" sz="7000" b="1" dirty="0"/>
              <a:t>أ</a:t>
            </a:r>
            <a:r>
              <a:rPr lang="ar-SA" sz="7000" b="1" dirty="0"/>
              <a:t>ن </a:t>
            </a:r>
            <a:r>
              <a:rPr lang="ar-EG" sz="7000" b="1" dirty="0"/>
              <a:t>أ</a:t>
            </a:r>
            <a:r>
              <a:rPr lang="ar-SA" sz="7000" b="1" dirty="0"/>
              <a:t>عيش </a:t>
            </a:r>
            <a:endParaRPr lang="ar-EG" sz="7000" b="1" dirty="0"/>
          </a:p>
          <a:p>
            <a:pPr algn="ctr">
              <a:lnSpc>
                <a:spcPct val="150000"/>
              </a:lnSpc>
            </a:pPr>
            <a:r>
              <a:rPr lang="ar-SA" sz="7000" b="1" dirty="0"/>
              <a:t>في رض</a:t>
            </a:r>
            <a:r>
              <a:rPr lang="ar-EG" sz="7000" b="1" dirty="0"/>
              <a:t>ــــــــ</a:t>
            </a:r>
            <a:r>
              <a:rPr lang="ar-SA" sz="7000" b="1" dirty="0"/>
              <a:t>اك</a:t>
            </a:r>
            <a:endParaRPr lang="en-US" sz="7000" b="1" dirty="0"/>
          </a:p>
        </p:txBody>
      </p:sp>
    </p:spTree>
    <p:extLst>
      <p:ext uri="{BB962C8B-B14F-4D97-AF65-F5344CB8AC3E}">
        <p14:creationId xmlns:p14="http://schemas.microsoft.com/office/powerpoint/2010/main" val="298526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6381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ساعدني </a:t>
            </a:r>
            <a:r>
              <a:rPr lang="ar-EG" sz="7000" b="1" dirty="0"/>
              <a:t>أ</a:t>
            </a:r>
            <a:r>
              <a:rPr lang="ar-SA" sz="7000" b="1" dirty="0"/>
              <a:t>ن </a:t>
            </a:r>
            <a:r>
              <a:rPr lang="ar-EG" sz="7000" b="1" dirty="0"/>
              <a:t>أ</a:t>
            </a:r>
            <a:r>
              <a:rPr lang="ar-SA" sz="7000" b="1" dirty="0"/>
              <a:t>كون </a:t>
            </a:r>
            <a:r>
              <a:rPr lang="ar-EG" sz="7000" b="1" dirty="0"/>
              <a:t>أ</a:t>
            </a:r>
            <a:r>
              <a:rPr lang="ar-SA" sz="7000" b="1" dirty="0"/>
              <a:t>مين</a:t>
            </a:r>
            <a:r>
              <a:rPr lang="ar-EG" sz="7000" b="1" dirty="0"/>
              <a:t>ً</a:t>
            </a:r>
            <a:r>
              <a:rPr lang="ar-SA" sz="7000" b="1" dirty="0"/>
              <a:t>ا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على كل ما في يدي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فتقول لي يا عبدي نعم</a:t>
            </a:r>
            <a:r>
              <a:rPr lang="ar-EG" sz="7000" b="1" dirty="0"/>
              <a:t>ً</a:t>
            </a:r>
            <a:r>
              <a:rPr lang="ar-SA" sz="7000" b="1" dirty="0"/>
              <a:t>ا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و</a:t>
            </a:r>
            <a:r>
              <a:rPr lang="ar-EG" sz="7000" b="1" dirty="0"/>
              <a:t>أ</a:t>
            </a:r>
            <a:r>
              <a:rPr lang="ar-SA" sz="7000" b="1" dirty="0"/>
              <a:t>دخل </a:t>
            </a:r>
            <a:r>
              <a:rPr lang="ar-EG" sz="7000" b="1" dirty="0"/>
              <a:t>أ</a:t>
            </a:r>
            <a:r>
              <a:rPr lang="ar-SA" sz="7000" b="1" dirty="0"/>
              <a:t>فراحك سيدي</a:t>
            </a:r>
            <a:endParaRPr lang="en-US" sz="7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117"/>
            <a:ext cx="9982199" cy="6381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000" b="1" dirty="0"/>
              <a:t>وليعرفوك الناس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يسوع بك الخلاص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والضمان الأبدي</a:t>
            </a:r>
            <a:endParaRPr lang="en-US" sz="7000" b="1" dirty="0"/>
          </a:p>
          <a:p>
            <a:pPr algn="ctr" rtl="1">
              <a:lnSpc>
                <a:spcPct val="150000"/>
              </a:lnSpc>
            </a:pPr>
            <a:r>
              <a:rPr lang="ar-SA" sz="7000" b="1" dirty="0"/>
              <a:t>سي</a:t>
            </a:r>
            <a:r>
              <a:rPr lang="ar-EG" sz="7000" b="1" dirty="0"/>
              <a:t>ـــــــــــــــ</a:t>
            </a:r>
            <a:r>
              <a:rPr lang="ar-SA" sz="7000" b="1" dirty="0"/>
              <a:t>دي</a:t>
            </a:r>
            <a:endParaRPr lang="en-US" sz="7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148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2024-03-23T09:09:44Z</dcterms:modified>
</cp:coreProperties>
</file>