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5" r:id="rId2"/>
    <p:sldId id="277" r:id="rId3"/>
    <p:sldId id="274" r:id="rId4"/>
    <p:sldId id="288" r:id="rId5"/>
    <p:sldId id="279" r:id="rId6"/>
    <p:sldId id="289" r:id="rId7"/>
    <p:sldId id="281" r:id="rId8"/>
    <p:sldId id="290" r:id="rId9"/>
    <p:sldId id="283" r:id="rId10"/>
    <p:sldId id="291" r:id="rId11"/>
    <p:sldId id="285" r:id="rId12"/>
    <p:sldId id="293" r:id="rId13"/>
    <p:sldId id="296" r:id="rId14"/>
    <p:sldId id="297" r:id="rId15"/>
    <p:sldId id="305" r:id="rId16"/>
    <p:sldId id="304" r:id="rId17"/>
    <p:sldId id="303" r:id="rId18"/>
    <p:sldId id="302" r:id="rId19"/>
    <p:sldId id="301" r:id="rId20"/>
    <p:sldId id="300" r:id="rId21"/>
    <p:sldId id="299" r:id="rId22"/>
    <p:sldId id="298" r:id="rId23"/>
    <p:sldId id="306" r:id="rId24"/>
    <p:sldId id="307" r:id="rId25"/>
    <p:sldId id="308" r:id="rId26"/>
    <p:sldId id="309" r:id="rId27"/>
    <p:sldId id="29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2" d="100"/>
          <a:sy n="62" d="100"/>
        </p:scale>
        <p:origin x="44" y="3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19200" y="838200"/>
            <a:ext cx="6324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/>
            <a:r>
              <a:rPr lang="ar-EG" altLang="en-US" sz="8000" b="1" dirty="0"/>
              <a:t>ضفروا الكلام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22042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٥- قضى على الموت </a:t>
            </a:r>
          </a:p>
          <a:p>
            <a:pPr algn="ctr" rtl="1"/>
            <a:r>
              <a:rPr lang="ar-EG" altLang="en-US" sz="8000" b="1" dirty="0"/>
              <a:t> وأنار لنا الحياة </a:t>
            </a:r>
          </a:p>
          <a:p>
            <a:pPr algn="ctr" rtl="1"/>
            <a:r>
              <a:rPr lang="ar-EG" altLang="en-US" sz="8000" b="1" dirty="0"/>
              <a:t> ونور الخلـــود </a:t>
            </a:r>
          </a:p>
          <a:p>
            <a:pPr algn="ctr" rtl="1"/>
            <a:r>
              <a:rPr lang="ar-EG" altLang="en-US" sz="8000" b="1" dirty="0"/>
              <a:t>ببشارته المفرحة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٦- واللي مات </a:t>
            </a:r>
            <a:r>
              <a:rPr lang="ar-EG" altLang="en-US" sz="8000" b="1" dirty="0" err="1"/>
              <a:t>معاه</a:t>
            </a:r>
            <a:r>
              <a:rPr lang="ar-EG" altLang="en-US" sz="8000" b="1" dirty="0"/>
              <a:t> قال: "</a:t>
            </a:r>
            <a:r>
              <a:rPr lang="ar-EG" altLang="en-US" sz="8000" b="1" dirty="0" err="1"/>
              <a:t>فأحيا</a:t>
            </a:r>
            <a:r>
              <a:rPr lang="ar-EG" altLang="en-US" sz="8000" b="1" dirty="0"/>
              <a:t> لا أنا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بل يسوع حبيبي </a:t>
            </a:r>
          </a:p>
          <a:p>
            <a:pPr algn="ctr" rtl="1"/>
            <a:r>
              <a:rPr lang="ar-EG" altLang="en-US" sz="8000" b="1" dirty="0"/>
              <a:t> هو يحيا فيا"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762000"/>
            <a:ext cx="8610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٧- من أجل خطايانا </a:t>
            </a:r>
          </a:p>
          <a:p>
            <a:pPr algn="ctr" rtl="1"/>
            <a:r>
              <a:rPr lang="ar-EG" altLang="en-US" sz="8000" b="1" dirty="0"/>
              <a:t>  مات يسوع البار                 وقام ليعطينــــــا </a:t>
            </a:r>
          </a:p>
          <a:p>
            <a:pPr algn="ctr" rtl="1"/>
            <a:r>
              <a:rPr lang="ar-EG" altLang="en-US" sz="8000" b="1" dirty="0"/>
              <a:t>  حيــــــاة الأبرار.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68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٨- شكرًا </a:t>
            </a:r>
            <a:r>
              <a:rPr lang="ar-EG" altLang="en-US" sz="8000" b="1" dirty="0" err="1"/>
              <a:t>لك</a:t>
            </a:r>
            <a:r>
              <a:rPr lang="ar-EG" altLang="en-US" sz="8000" b="1" dirty="0"/>
              <a:t> يا أبانا </a:t>
            </a:r>
          </a:p>
          <a:p>
            <a:pPr algn="ctr" rtl="1"/>
            <a:r>
              <a:rPr lang="ar-EG" altLang="en-US" sz="8000" b="1" dirty="0"/>
              <a:t>    قومتنـــا </a:t>
            </a:r>
            <a:r>
              <a:rPr lang="ar-EG" altLang="en-US" sz="8000" b="1" dirty="0" err="1"/>
              <a:t>معـــــاه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    وأجــــلـستنــا في </a:t>
            </a:r>
          </a:p>
          <a:p>
            <a:pPr algn="ctr" rtl="1"/>
            <a:r>
              <a:rPr lang="ar-EG" altLang="en-US" sz="8000" b="1" dirty="0"/>
              <a:t>    السماويات </a:t>
            </a:r>
            <a:r>
              <a:rPr lang="ar-EG" altLang="en-US" sz="8000" b="1" dirty="0" err="1"/>
              <a:t>ويـاه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٩- </a:t>
            </a:r>
            <a:r>
              <a:rPr lang="ar-EG" altLang="en-US" sz="8000" b="1" dirty="0" err="1"/>
              <a:t>ياللا</a:t>
            </a:r>
            <a:r>
              <a:rPr lang="ar-EG" altLang="en-US" sz="8000" b="1" dirty="0"/>
              <a:t> نقول بإيمان: 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”إن كنّا متنا </a:t>
            </a:r>
            <a:r>
              <a:rPr lang="ar-EG" altLang="en-US" sz="8000" b="1" dirty="0" err="1"/>
              <a:t>معاه</a:t>
            </a:r>
            <a:r>
              <a:rPr lang="ar-EG" altLang="en-US" sz="8000" b="1" dirty="0"/>
              <a:t>.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 فــــلا نحيـــــا إلا </a:t>
            </a:r>
          </a:p>
          <a:p>
            <a:pPr algn="ctr" rtl="1"/>
            <a:r>
              <a:rPr lang="ar-EG" altLang="en-US" sz="8000" b="1" dirty="0"/>
              <a:t>   حياة مربوطة </a:t>
            </a:r>
            <a:r>
              <a:rPr lang="ar-EG" altLang="en-US" sz="8000" b="1" dirty="0" err="1"/>
              <a:t>معاه</a:t>
            </a:r>
            <a:r>
              <a:rPr lang="ar-EG" altLang="en-US" sz="8000" b="1" dirty="0"/>
              <a:t>“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8610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10 - من لنا في السماء </a:t>
            </a:r>
          </a:p>
          <a:p>
            <a:pPr algn="ctr" rtl="1"/>
            <a:r>
              <a:rPr lang="ar-EG" altLang="en-US" sz="8000" b="1" dirty="0"/>
              <a:t>      غير المسيح يسوع.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     وهنـا على الأرضِ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      لو لينا غيره نضيع.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١١ - اطلبوا ما فوق </a:t>
            </a:r>
          </a:p>
          <a:p>
            <a:pPr algn="ctr" rtl="1"/>
            <a:r>
              <a:rPr lang="ar-EG" altLang="en-US" sz="8000" b="1" dirty="0" err="1"/>
              <a:t>ياللي</a:t>
            </a:r>
            <a:r>
              <a:rPr lang="ar-EG" altLang="en-US" sz="8000" b="1" dirty="0"/>
              <a:t> قمتم </a:t>
            </a:r>
            <a:r>
              <a:rPr lang="ar-EG" altLang="en-US" sz="8000" b="1" dirty="0" err="1"/>
              <a:t>معاه</a:t>
            </a:r>
            <a:r>
              <a:rPr lang="ar-EG" altLang="en-US" sz="8000" b="1" dirty="0"/>
              <a:t>. </a:t>
            </a:r>
          </a:p>
          <a:p>
            <a:pPr algn="ctr" rtl="1"/>
            <a:r>
              <a:rPr lang="ar-EG" altLang="en-US" sz="8000" b="1" dirty="0"/>
              <a:t>مكان ما الرب جالس </a:t>
            </a:r>
          </a:p>
          <a:p>
            <a:pPr algn="ctr" rtl="1"/>
            <a:r>
              <a:rPr lang="ar-EG" altLang="en-US" sz="8000" b="1" dirty="0"/>
              <a:t>عن يمين الله.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١٢ - واللي مات </a:t>
            </a:r>
            <a:r>
              <a:rPr lang="ar-EG" altLang="en-US" sz="8000" b="1" dirty="0" err="1"/>
              <a:t>معاه</a:t>
            </a:r>
            <a:r>
              <a:rPr lang="ar-EG" altLang="en-US" sz="8000" b="1" dirty="0"/>
              <a:t> </a:t>
            </a:r>
          </a:p>
          <a:p>
            <a:pPr algn="ctr" rtl="1"/>
            <a:r>
              <a:rPr lang="ar-EG" altLang="en-US" sz="8000" b="1" dirty="0"/>
              <a:t>       حياتـــه </a:t>
            </a:r>
            <a:r>
              <a:rPr lang="ar-EG" altLang="en-US" sz="8000" b="1" dirty="0" err="1"/>
              <a:t>مُخفـــاه</a:t>
            </a:r>
            <a:endParaRPr lang="ar-EG" altLang="en-US" sz="8000" b="1" dirty="0"/>
          </a:p>
          <a:p>
            <a:pPr algn="ctr" rtl="1"/>
            <a:r>
              <a:rPr lang="ar-EG" altLang="en-US" sz="8000" b="1" dirty="0"/>
              <a:t>    في المسيح في الله </a:t>
            </a:r>
          </a:p>
          <a:p>
            <a:pPr algn="ctr" rtl="1"/>
            <a:r>
              <a:rPr lang="ar-EG" altLang="en-US" sz="8000" b="1" dirty="0"/>
              <a:t>     </a:t>
            </a:r>
            <a:r>
              <a:rPr lang="ar-EG" altLang="en-US" sz="8000" b="1"/>
              <a:t>يا عــزُه </a:t>
            </a:r>
            <a:r>
              <a:rPr lang="ar-EG" altLang="en-US" sz="8000" b="1" dirty="0"/>
              <a:t>يا </a:t>
            </a:r>
            <a:r>
              <a:rPr lang="ar-EG" altLang="en-US" sz="8000" b="1" dirty="0" err="1"/>
              <a:t>هنــــاه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1319748"/>
            <a:ext cx="9372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١- </a:t>
            </a:r>
            <a:r>
              <a:rPr lang="ar-EG" altLang="en-US" sz="8000" b="1" dirty="0" err="1"/>
              <a:t>اتولدنا</a:t>
            </a:r>
            <a:r>
              <a:rPr lang="ar-EG" altLang="en-US" sz="8000" b="1" dirty="0"/>
              <a:t> </a:t>
            </a:r>
            <a:r>
              <a:rPr lang="ar-EG" altLang="en-US" sz="8000" b="1" dirty="0" err="1"/>
              <a:t>تاني</a:t>
            </a:r>
            <a:r>
              <a:rPr lang="ar-EG" altLang="en-US" sz="8000" b="1" dirty="0"/>
              <a:t> لرجاء حي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لما أباد الموت؛ وقلنا: </a:t>
            </a:r>
          </a:p>
          <a:p>
            <a:pPr algn="ctr" rtl="1"/>
            <a:r>
              <a:rPr lang="ar-EG" altLang="en-US" sz="8000" b="1" dirty="0"/>
              <a:t>يسوع حي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5800" y="686336"/>
            <a:ext cx="7924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٢- المولود من آدم </a:t>
            </a:r>
          </a:p>
          <a:p>
            <a:pPr algn="ctr" rtl="1"/>
            <a:r>
              <a:rPr lang="ar-EG" altLang="en-US" sz="8000" b="1" dirty="0"/>
              <a:t>حتما </a:t>
            </a:r>
            <a:r>
              <a:rPr lang="ar-EG" altLang="en-US" sz="8000" b="1" dirty="0" err="1"/>
              <a:t>هايشوف</a:t>
            </a:r>
            <a:r>
              <a:rPr lang="ar-EG" altLang="en-US" sz="8000" b="1" dirty="0"/>
              <a:t> الموت.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لكن الأحيــــــــــاء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 err="1"/>
              <a:t>عايشين</a:t>
            </a:r>
            <a:r>
              <a:rPr lang="ar-EG" altLang="en-US" sz="8000" b="1" dirty="0"/>
              <a:t> جوه الملكوت.</a:t>
            </a:r>
            <a:endParaRPr lang="en-US" altLang="en-US" sz="8000" b="1" dirty="0"/>
          </a:p>
          <a:p>
            <a:pPr algn="ctr" rtl="1"/>
            <a:endParaRPr lang="ar-EG" alt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98242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٣- كان الموت عقوبة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حولها لنا المصلوب. </a:t>
            </a:r>
            <a:endParaRPr lang="en-US" altLang="en-US" sz="8000" b="1" dirty="0"/>
          </a:p>
          <a:p>
            <a:pPr algn="ctr" rtl="1"/>
            <a:r>
              <a:rPr lang="ar-EG" altLang="en-US" sz="8000" b="1" dirty="0" err="1"/>
              <a:t>ياهنيا</a:t>
            </a:r>
            <a:r>
              <a:rPr lang="ar-EG" altLang="en-US" sz="8000" b="1" dirty="0"/>
              <a:t> له وطوبى </a:t>
            </a:r>
          </a:p>
          <a:p>
            <a:pPr algn="ctr" rtl="1"/>
            <a:r>
              <a:rPr lang="ar-EG" altLang="en-US" sz="8000" b="1" dirty="0"/>
              <a:t>للي قام في المحبوب.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ضفروا الكلام </a:t>
            </a:r>
            <a:endParaRPr lang="en-US" altLang="en-US" sz="8000" b="1" dirty="0"/>
          </a:p>
          <a:p>
            <a:pPr algn="ctr" rtl="1"/>
            <a:r>
              <a:rPr lang="en-US" altLang="en-US" sz="8000" b="1" dirty="0"/>
              <a:t> </a:t>
            </a:r>
            <a:r>
              <a:rPr lang="ar-EG" altLang="en-US" sz="8000" b="1" dirty="0"/>
              <a:t>بآيات</a:t>
            </a:r>
            <a:r>
              <a:rPr lang="en-US" altLang="en-US" sz="8000" b="1" dirty="0"/>
              <a:t> </a:t>
            </a:r>
            <a:r>
              <a:rPr lang="ar-EG" altLang="en-US" sz="8000" b="1" dirty="0"/>
              <a:t>الإنجيل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قولوا الرب قام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عيدوا بتراتيل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609600"/>
            <a:ext cx="8534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/>
              <a:t>٤- عقوبات الله لا' </a:t>
            </a:r>
          </a:p>
          <a:p>
            <a:pPr algn="ctr" rtl="1"/>
            <a:r>
              <a:rPr lang="ar-EG" altLang="en-US" sz="8000" b="1" dirty="0"/>
              <a:t>يرفعها غير الله. </a:t>
            </a:r>
            <a:endParaRPr lang="en-US" altLang="en-US" sz="8000" b="1" dirty="0"/>
          </a:p>
          <a:p>
            <a:pPr algn="ctr" rtl="1"/>
            <a:r>
              <a:rPr lang="ar-EG" altLang="en-US" sz="8000" b="1" dirty="0"/>
              <a:t>شالها عنا يسوع </a:t>
            </a:r>
          </a:p>
          <a:p>
            <a:pPr algn="ctr" rtl="1"/>
            <a:r>
              <a:rPr lang="ar-EG" altLang="en-US" sz="8000" b="1" dirty="0" err="1"/>
              <a:t>علشان</a:t>
            </a:r>
            <a:r>
              <a:rPr lang="ar-EG" altLang="en-US" sz="8000" b="1" dirty="0"/>
              <a:t> نحيا </a:t>
            </a:r>
            <a:r>
              <a:rPr lang="ar-EG" altLang="en-US" sz="8000" b="1" dirty="0" err="1"/>
              <a:t>معاه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327</Words>
  <Application>Microsoft Office PowerPoint</Application>
  <PresentationFormat>عرض على الشاشة (4:3)</PresentationFormat>
  <Paragraphs>99</Paragraphs>
  <Slides>27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75</cp:revision>
  <dcterms:created xsi:type="dcterms:W3CDTF">2021-12-07T14:30:00Z</dcterms:created>
  <dcterms:modified xsi:type="dcterms:W3CDTF">2024-08-01T07:52:06Z</dcterms:modified>
</cp:coreProperties>
</file>