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05" r:id="rId4"/>
    <p:sldId id="406" r:id="rId5"/>
    <p:sldId id="407" r:id="rId6"/>
    <p:sldId id="408" r:id="rId7"/>
    <p:sldId id="409" r:id="rId8"/>
    <p:sldId id="41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76200" y="61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طايع</a:t>
            </a:r>
            <a:r>
              <a:rPr lang="ar-SA" sz="6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ليك ربي </a:t>
            </a:r>
            <a:r>
              <a:rPr lang="ar-SA" sz="66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الفادي</a:t>
            </a:r>
            <a:endParaRPr lang="ar-SA" sz="6600" b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طايع</a:t>
            </a:r>
            <a:r>
              <a:rPr lang="ar-EG" sz="8000" b="1" dirty="0" smtClean="0"/>
              <a:t> ليك ربي </a:t>
            </a:r>
            <a:r>
              <a:rPr lang="ar-EG" sz="8000" b="1" dirty="0" err="1" smtClean="0"/>
              <a:t>الفادي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انتبعك</a:t>
            </a:r>
            <a:r>
              <a:rPr lang="ar-EG" sz="8000" b="1" dirty="0" smtClean="0"/>
              <a:t> وانس </a:t>
            </a:r>
            <a:r>
              <a:rPr lang="ar-EG" sz="8000" b="1" dirty="0" smtClean="0"/>
              <a:t>الماضي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باش </a:t>
            </a:r>
            <a:r>
              <a:rPr lang="ar-EG" sz="8000" b="1" dirty="0" smtClean="0"/>
              <a:t>نكون </a:t>
            </a:r>
            <a:r>
              <a:rPr lang="ar-EG" sz="8000" b="1" dirty="0" err="1" smtClean="0"/>
              <a:t>ديما</a:t>
            </a:r>
            <a:r>
              <a:rPr lang="ar-EG" sz="8000" b="1" dirty="0" smtClean="0"/>
              <a:t> بجنبك	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وتكون علي </a:t>
            </a:r>
            <a:r>
              <a:rPr lang="ar-EG" sz="8000" b="1" dirty="0" smtClean="0"/>
              <a:t>راضي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16302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(نمشي </a:t>
            </a:r>
            <a:r>
              <a:rPr lang="ar-EG" sz="8800" b="1" dirty="0" err="1" smtClean="0">
                <a:solidFill>
                  <a:srgbClr val="00582A"/>
                </a:solidFill>
              </a:rPr>
              <a:t>معاك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err="1" smtClean="0">
                <a:solidFill>
                  <a:srgbClr val="00582A"/>
                </a:solidFill>
              </a:rPr>
              <a:t>ديما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بلا </a:t>
            </a:r>
            <a:r>
              <a:rPr lang="ar-EG" sz="8800" b="1" dirty="0" smtClean="0">
                <a:solidFill>
                  <a:srgbClr val="00582A"/>
                </a:solidFill>
              </a:rPr>
              <a:t>رجوع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err="1" smtClean="0">
                <a:solidFill>
                  <a:srgbClr val="00582A"/>
                </a:solidFill>
              </a:rPr>
              <a:t>ياغالي</a:t>
            </a:r>
            <a:r>
              <a:rPr lang="ar-EG" sz="8800" b="1" dirty="0" smtClean="0">
                <a:solidFill>
                  <a:srgbClr val="00582A"/>
                </a:solidFill>
              </a:rPr>
              <a:t> يا </a:t>
            </a:r>
            <a:r>
              <a:rPr lang="ar-EG" sz="8800" b="1" dirty="0" smtClean="0">
                <a:solidFill>
                  <a:srgbClr val="00582A"/>
                </a:solidFill>
              </a:rPr>
              <a:t>يسـوع</a:t>
            </a:r>
            <a:r>
              <a:rPr lang="ar-EG" sz="8800" b="1" dirty="0" smtClean="0">
                <a:solidFill>
                  <a:srgbClr val="00582A"/>
                </a:solidFill>
              </a:rPr>
              <a:t>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SA" sz="88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</a:t>
            </a:r>
            <a:r>
              <a:rPr lang="ar-EG" sz="8000" b="1" dirty="0" err="1" smtClean="0"/>
              <a:t>انرنم</a:t>
            </a:r>
            <a:r>
              <a:rPr lang="ar-EG" sz="8000" b="1" dirty="0" smtClean="0"/>
              <a:t> ترنيماتـــي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</a:t>
            </a:r>
            <a:r>
              <a:rPr lang="ar-EG" sz="8000" b="1" dirty="0" smtClean="0"/>
              <a:t>ونوجه ليك صلاتـي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في </a:t>
            </a:r>
            <a:r>
              <a:rPr lang="ar-EG" sz="8000" b="1" dirty="0" smtClean="0"/>
              <a:t>طريقك </a:t>
            </a:r>
            <a:r>
              <a:rPr lang="ar-EG" sz="8000" b="1" dirty="0" err="1" smtClean="0"/>
              <a:t>ديما</a:t>
            </a:r>
            <a:r>
              <a:rPr lang="ar-EG" sz="8000" b="1" dirty="0" smtClean="0"/>
              <a:t> </a:t>
            </a:r>
            <a:r>
              <a:rPr lang="ar-EG" sz="8000" b="1" dirty="0" smtClean="0"/>
              <a:t>غادي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باش </a:t>
            </a:r>
            <a:r>
              <a:rPr lang="ar-EG" sz="8000" b="1" dirty="0" smtClean="0"/>
              <a:t>نربح كل حياتي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16302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(نمشي </a:t>
            </a:r>
            <a:r>
              <a:rPr lang="ar-EG" sz="8800" b="1" dirty="0" err="1" smtClean="0">
                <a:solidFill>
                  <a:srgbClr val="00582A"/>
                </a:solidFill>
              </a:rPr>
              <a:t>معاك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err="1" smtClean="0">
                <a:solidFill>
                  <a:srgbClr val="00582A"/>
                </a:solidFill>
              </a:rPr>
              <a:t>ديما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بلا </a:t>
            </a:r>
            <a:r>
              <a:rPr lang="ar-EG" sz="8800" b="1" dirty="0" smtClean="0">
                <a:solidFill>
                  <a:srgbClr val="00582A"/>
                </a:solidFill>
              </a:rPr>
              <a:t>رجوع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err="1" smtClean="0">
                <a:solidFill>
                  <a:srgbClr val="00582A"/>
                </a:solidFill>
              </a:rPr>
              <a:t>ياغالي</a:t>
            </a:r>
            <a:r>
              <a:rPr lang="ar-EG" sz="8800" b="1" dirty="0" smtClean="0">
                <a:solidFill>
                  <a:srgbClr val="00582A"/>
                </a:solidFill>
              </a:rPr>
              <a:t> يا </a:t>
            </a:r>
            <a:r>
              <a:rPr lang="ar-EG" sz="8800" b="1" dirty="0" smtClean="0">
                <a:solidFill>
                  <a:srgbClr val="00582A"/>
                </a:solidFill>
              </a:rPr>
              <a:t>يسـوع</a:t>
            </a:r>
            <a:r>
              <a:rPr lang="ar-EG" sz="8800" b="1" dirty="0" smtClean="0">
                <a:solidFill>
                  <a:srgbClr val="00582A"/>
                </a:solidFill>
              </a:rPr>
              <a:t>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SA" sz="88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(</a:t>
            </a:r>
            <a:r>
              <a:rPr lang="ar-EG" sz="8000" b="1" dirty="0" err="1" smtClean="0"/>
              <a:t>انت</a:t>
            </a:r>
            <a:r>
              <a:rPr lang="ar-EG" sz="8000" b="1" dirty="0" smtClean="0"/>
              <a:t> بدايتي </a:t>
            </a:r>
            <a:r>
              <a:rPr lang="ar-EG" sz="8000" b="1" dirty="0" err="1" smtClean="0"/>
              <a:t>وانهايتي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و </a:t>
            </a:r>
            <a:r>
              <a:rPr lang="ar-EG" sz="8000" b="1" dirty="0" err="1" smtClean="0"/>
              <a:t>و</a:t>
            </a:r>
            <a:r>
              <a:rPr lang="ar-EG" sz="8000" b="1" dirty="0" smtClean="0"/>
              <a:t>حدك عارف </a:t>
            </a:r>
            <a:r>
              <a:rPr lang="ar-EG" sz="8000" b="1" dirty="0" smtClean="0"/>
              <a:t>نيتي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مرادي </a:t>
            </a:r>
            <a:r>
              <a:rPr lang="ar-EG" sz="8000" b="1" dirty="0" smtClean="0"/>
              <a:t>هو </a:t>
            </a:r>
            <a:r>
              <a:rPr lang="ar-EG" sz="8000" b="1" dirty="0" smtClean="0"/>
              <a:t>نخدمك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  و </a:t>
            </a:r>
            <a:r>
              <a:rPr lang="ar-EG" sz="8000" b="1" dirty="0" smtClean="0"/>
              <a:t>هذي هي غايتـي)٢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16302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القرار: </a:t>
            </a:r>
            <a:r>
              <a:rPr lang="ar-SA" sz="72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(نمشي </a:t>
            </a:r>
            <a:r>
              <a:rPr lang="ar-EG" sz="8800" b="1" dirty="0" err="1" smtClean="0">
                <a:solidFill>
                  <a:srgbClr val="00582A"/>
                </a:solidFill>
              </a:rPr>
              <a:t>معاك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800" b="1" dirty="0" err="1" smtClean="0">
                <a:solidFill>
                  <a:srgbClr val="00582A"/>
                </a:solidFill>
              </a:rPr>
              <a:t>ديما</a:t>
            </a:r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smtClean="0">
                <a:solidFill>
                  <a:srgbClr val="00582A"/>
                </a:solidFill>
              </a:rPr>
              <a:t>بلا </a:t>
            </a:r>
            <a:r>
              <a:rPr lang="ar-EG" sz="8800" b="1" dirty="0" smtClean="0">
                <a:solidFill>
                  <a:srgbClr val="00582A"/>
                </a:solidFill>
              </a:rPr>
              <a:t>رجوع</a:t>
            </a:r>
          </a:p>
          <a:p>
            <a:pPr algn="ctr" rtl="1"/>
            <a:r>
              <a:rPr lang="ar-EG" sz="8800" b="1" dirty="0" smtClean="0">
                <a:solidFill>
                  <a:srgbClr val="00582A"/>
                </a:solidFill>
              </a:rPr>
              <a:t> </a:t>
            </a:r>
            <a:r>
              <a:rPr lang="ar-EG" sz="8800" b="1" dirty="0" err="1" smtClean="0">
                <a:solidFill>
                  <a:srgbClr val="00582A"/>
                </a:solidFill>
              </a:rPr>
              <a:t>ياغالي</a:t>
            </a:r>
            <a:r>
              <a:rPr lang="ar-EG" sz="8800" b="1" dirty="0" smtClean="0">
                <a:solidFill>
                  <a:srgbClr val="00582A"/>
                </a:solidFill>
              </a:rPr>
              <a:t> يا </a:t>
            </a:r>
            <a:r>
              <a:rPr lang="ar-EG" sz="8800" b="1" dirty="0" smtClean="0">
                <a:solidFill>
                  <a:srgbClr val="00582A"/>
                </a:solidFill>
              </a:rPr>
              <a:t>يسـوع</a:t>
            </a:r>
            <a:r>
              <a:rPr lang="ar-EG" sz="8800" b="1" dirty="0" smtClean="0">
                <a:solidFill>
                  <a:srgbClr val="00582A"/>
                </a:solidFill>
              </a:rPr>
              <a:t>)2</a:t>
            </a:r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SA" sz="88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/>
            </a:r>
            <a:br>
              <a:rPr lang="ar-EG" sz="88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668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 err="1" smtClean="0">
                <a:solidFill>
                  <a:srgbClr val="00582A"/>
                </a:solidFill>
              </a:rPr>
              <a:t>ياغالي</a:t>
            </a:r>
            <a:r>
              <a:rPr lang="ar-EG" sz="8800" b="1" dirty="0" smtClean="0">
                <a:solidFill>
                  <a:srgbClr val="00582A"/>
                </a:solidFill>
              </a:rPr>
              <a:t> يا يسـوع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err="1" smtClean="0">
                <a:solidFill>
                  <a:srgbClr val="00582A"/>
                </a:solidFill>
              </a:rPr>
              <a:t>ياغالي</a:t>
            </a:r>
            <a:r>
              <a:rPr lang="ar-EG" sz="8800" b="1" dirty="0" smtClean="0">
                <a:solidFill>
                  <a:srgbClr val="00582A"/>
                </a:solidFill>
              </a:rPr>
              <a:t> يا يسـوع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94</Words>
  <Application>Microsoft Office PowerPoint</Application>
  <PresentationFormat>عرض على الشاشة (3:4)‏</PresentationFormat>
  <Paragraphs>31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256</cp:revision>
  <dcterms:created xsi:type="dcterms:W3CDTF">2021-12-07T14:30:00Z</dcterms:created>
  <dcterms:modified xsi:type="dcterms:W3CDTF">2022-06-08T11:03:06Z</dcterms:modified>
</cp:coreProperties>
</file>