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طلبت الرب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طلبت الرب </a:t>
            </a:r>
            <a:r>
              <a:rPr lang="ar-EG" sz="8000" b="1" dirty="0" err="1" smtClean="0"/>
              <a:t>وأستجاب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ومن </a:t>
            </a:r>
            <a:r>
              <a:rPr lang="ar-EG" sz="8000" b="1" dirty="0" smtClean="0"/>
              <a:t>مخاوفي أنقذني</a:t>
            </a:r>
          </a:p>
          <a:p>
            <a:pPr algn="ctr"/>
            <a:r>
              <a:rPr lang="ar-EG" sz="8000" b="1" dirty="0" smtClean="0"/>
              <a:t>(أنا المسكين صرخت ليه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ومن </a:t>
            </a:r>
            <a:r>
              <a:rPr lang="ar-EG" sz="8000" b="1" dirty="0" err="1" smtClean="0"/>
              <a:t>ضيقاتي</a:t>
            </a:r>
            <a:r>
              <a:rPr lang="ar-EG" sz="8000" b="1" dirty="0" smtClean="0"/>
              <a:t> خلصني)2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{ربي أباركه كل حين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 smtClean="0">
                <a:solidFill>
                  <a:srgbClr val="00582A"/>
                </a:solidFill>
              </a:rPr>
              <a:t>دايما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تسبيحه في فمي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بالرب نفسي تفتخر (2)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عظموا </a:t>
            </a:r>
            <a:r>
              <a:rPr lang="ar-EG" sz="7200" b="1" dirty="0" smtClean="0">
                <a:solidFill>
                  <a:srgbClr val="00582A"/>
                </a:solidFill>
              </a:rPr>
              <a:t>الرب معي (2</a:t>
            </a:r>
            <a:r>
              <a:rPr lang="ar-EG" sz="7200" b="1" dirty="0" smtClean="0">
                <a:solidFill>
                  <a:srgbClr val="00582A"/>
                </a:solidFill>
              </a:rPr>
              <a:t>)}2</a:t>
            </a:r>
            <a:r>
              <a:rPr lang="ar-EG" sz="7200" b="1" dirty="0" smtClean="0">
                <a:solidFill>
                  <a:srgbClr val="00582A"/>
                </a:solidFill>
              </a:rPr>
              <a:t> 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دوقوا</a:t>
            </a:r>
            <a:r>
              <a:rPr lang="ar-EG" sz="8000" b="1" dirty="0" smtClean="0"/>
              <a:t> وشوفوا ما </a:t>
            </a:r>
            <a:r>
              <a:rPr lang="ar-EG" sz="8000" b="1" dirty="0" smtClean="0"/>
              <a:t>أطيبه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طوبي للي أتكل عليه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ماخجلش</a:t>
            </a:r>
            <a:r>
              <a:rPr lang="ar-EG" sz="8000" b="1" dirty="0" smtClean="0"/>
              <a:t> لكن </a:t>
            </a:r>
            <a:r>
              <a:rPr lang="ar-EG" sz="8000" b="1" dirty="0" err="1" smtClean="0"/>
              <a:t>أستنار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كل </a:t>
            </a:r>
            <a:r>
              <a:rPr lang="ar-EG" sz="8000" b="1" dirty="0" smtClean="0"/>
              <a:t>اللي ينظر إليه)2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{ربي أباركه كل حين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 smtClean="0">
                <a:solidFill>
                  <a:srgbClr val="00582A"/>
                </a:solidFill>
              </a:rPr>
              <a:t>دايما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تسبيحه في فمي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بالرب نفسي تفتخر (2)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عظموا </a:t>
            </a:r>
            <a:r>
              <a:rPr lang="ar-EG" sz="7200" b="1" dirty="0" smtClean="0">
                <a:solidFill>
                  <a:srgbClr val="00582A"/>
                </a:solidFill>
              </a:rPr>
              <a:t>الرب معي (2</a:t>
            </a:r>
            <a:r>
              <a:rPr lang="ar-EG" sz="7200" b="1" dirty="0" smtClean="0">
                <a:solidFill>
                  <a:srgbClr val="00582A"/>
                </a:solidFill>
              </a:rPr>
              <a:t>)}2</a:t>
            </a:r>
            <a:r>
              <a:rPr lang="ar-EG" sz="7200" b="1" dirty="0" smtClean="0">
                <a:solidFill>
                  <a:srgbClr val="00582A"/>
                </a:solidFill>
              </a:rPr>
              <a:t> 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أتقوا</a:t>
            </a:r>
            <a:r>
              <a:rPr lang="ar-EG" sz="8000" b="1" dirty="0" smtClean="0"/>
              <a:t> الرب يا </a:t>
            </a:r>
            <a:r>
              <a:rPr lang="ar-EG" sz="8000" b="1" dirty="0" smtClean="0"/>
              <a:t>قديسيه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err="1" smtClean="0"/>
              <a:t>دا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مفيش</a:t>
            </a:r>
            <a:r>
              <a:rPr lang="ar-EG" sz="8000" b="1" dirty="0" smtClean="0"/>
              <a:t> عوز لمتقييه</a:t>
            </a:r>
          </a:p>
          <a:p>
            <a:pPr algn="ctr"/>
            <a:r>
              <a:rPr lang="ar-EG" sz="8000" b="1" dirty="0" smtClean="0"/>
              <a:t>(الأشبال جاعت </a:t>
            </a:r>
            <a:r>
              <a:rPr lang="ar-EG" sz="8000" b="1" dirty="0" err="1" smtClean="0"/>
              <a:t>وإحتاجت</a:t>
            </a:r>
            <a:r>
              <a:rPr lang="ar-EG" sz="8000" b="1" dirty="0" smtClean="0"/>
              <a:t> والخير عند طالبيه)2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{ربي أباركه كل حين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 smtClean="0">
                <a:solidFill>
                  <a:srgbClr val="00582A"/>
                </a:solidFill>
              </a:rPr>
              <a:t>دايما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تسبيحه في فمي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بالرب نفسي تفتخر (2)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عظموا </a:t>
            </a:r>
            <a:r>
              <a:rPr lang="ar-EG" sz="7200" b="1" dirty="0" smtClean="0">
                <a:solidFill>
                  <a:srgbClr val="00582A"/>
                </a:solidFill>
              </a:rPr>
              <a:t>الرب معي (2</a:t>
            </a:r>
            <a:r>
              <a:rPr lang="ar-EG" sz="7200" b="1" dirty="0" smtClean="0">
                <a:solidFill>
                  <a:srgbClr val="00582A"/>
                </a:solidFill>
              </a:rPr>
              <a:t>)}2</a:t>
            </a:r>
            <a:r>
              <a:rPr lang="ar-EG" sz="7200" b="1" dirty="0" smtClean="0">
                <a:solidFill>
                  <a:srgbClr val="00582A"/>
                </a:solidFill>
              </a:rPr>
              <a:t> 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</TotalTime>
  <Words>122</Words>
  <Application>Microsoft Office PowerPoint</Application>
  <PresentationFormat>عرض على الشاشة (3:4)‏</PresentationFormat>
  <Paragraphs>31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264</cp:revision>
  <dcterms:created xsi:type="dcterms:W3CDTF">2021-12-07T14:30:00Z</dcterms:created>
  <dcterms:modified xsi:type="dcterms:W3CDTF">2022-06-19T12:50:05Z</dcterms:modified>
</cp:coreProperties>
</file>