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33" r:id="rId5"/>
    <p:sldId id="434" r:id="rId6"/>
    <p:sldId id="435" r:id="rId7"/>
    <p:sldId id="436" r:id="rId8"/>
    <p:sldId id="437" r:id="rId9"/>
    <p:sldId id="438" r:id="rId10"/>
    <p:sldId id="44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طوباكي</a:t>
            </a: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مریم العذراء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14710"/>
            <a:ext cx="998219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مريم العذراء </a:t>
            </a:r>
            <a:r>
              <a:rPr lang="ar-EG" sz="6600" b="1" dirty="0" err="1" smtClean="0">
                <a:solidFill>
                  <a:srgbClr val="00582A"/>
                </a:solidFill>
              </a:rPr>
              <a:t>تطوبك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كل الأجيال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القدير </a:t>
            </a:r>
            <a:r>
              <a:rPr lang="ar-EG" sz="6600" b="1" dirty="0" smtClean="0">
                <a:solidFill>
                  <a:srgbClr val="00582A"/>
                </a:solidFill>
              </a:rPr>
              <a:t>اختارك </a:t>
            </a:r>
            <a:r>
              <a:rPr lang="ar-EG" sz="66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بيسوع يصنع المحال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14710"/>
            <a:ext cx="998219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مريم العذراء </a:t>
            </a:r>
            <a:r>
              <a:rPr lang="ar-EG" sz="6600" b="1" dirty="0" err="1" smtClean="0">
                <a:solidFill>
                  <a:srgbClr val="00582A"/>
                </a:solidFill>
              </a:rPr>
              <a:t>تطوبك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كل الأجيال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القدير </a:t>
            </a:r>
            <a:r>
              <a:rPr lang="ar-EG" sz="6600" b="1" dirty="0" smtClean="0">
                <a:solidFill>
                  <a:srgbClr val="00582A"/>
                </a:solidFill>
              </a:rPr>
              <a:t>اختارك </a:t>
            </a:r>
            <a:r>
              <a:rPr lang="ar-EG" sz="66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بيسوع يصنع المحال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68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جت</a:t>
            </a:r>
            <a:r>
              <a:rPr lang="ar-EG" sz="8000" b="1" dirty="0" smtClean="0"/>
              <a:t> لي البشارة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 </a:t>
            </a:r>
            <a:r>
              <a:rPr lang="ar-EG" sz="8000" b="1" dirty="0" smtClean="0"/>
              <a:t>الملاك بنور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قلبي </a:t>
            </a:r>
            <a:r>
              <a:rPr lang="ar-EG" sz="8000" b="1" dirty="0" err="1" smtClean="0"/>
              <a:t>اتملا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بالخضوع </a:t>
            </a:r>
            <a:r>
              <a:rPr lang="ar-EG" sz="8000" b="1" dirty="0" smtClean="0"/>
              <a:t>والسرور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81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الله نظر لتواضعي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من </a:t>
            </a:r>
            <a:r>
              <a:rPr lang="ar-EG" sz="8000" b="1" dirty="0" smtClean="0"/>
              <a:t>وسط شعبي اختارني</a:t>
            </a:r>
            <a:br>
              <a:rPr lang="ar-EG" sz="8000" b="1" dirty="0" smtClean="0"/>
            </a:br>
            <a:r>
              <a:rPr lang="ar-EG" sz="8000" b="1" dirty="0" smtClean="0"/>
              <a:t>كل الأجيال </a:t>
            </a:r>
            <a:r>
              <a:rPr lang="ar-EG" sz="8000" b="1" dirty="0" err="1" smtClean="0"/>
              <a:t>هاتطوبني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والقدير </a:t>
            </a:r>
            <a:r>
              <a:rPr lang="ar-EG" sz="8000" b="1" dirty="0" err="1" smtClean="0"/>
              <a:t>هايكون</a:t>
            </a:r>
            <a:r>
              <a:rPr lang="ar-EG" sz="8000" b="1" dirty="0" smtClean="0"/>
              <a:t> ابني</a:t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14710"/>
            <a:ext cx="998219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مريم العذراء </a:t>
            </a:r>
            <a:r>
              <a:rPr lang="ar-EG" sz="6600" b="1" dirty="0" err="1" smtClean="0">
                <a:solidFill>
                  <a:srgbClr val="00582A"/>
                </a:solidFill>
              </a:rPr>
              <a:t>تطوبك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كل الأجيال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القدير </a:t>
            </a:r>
            <a:r>
              <a:rPr lang="ar-EG" sz="6600" b="1" dirty="0" smtClean="0">
                <a:solidFill>
                  <a:srgbClr val="00582A"/>
                </a:solidFill>
              </a:rPr>
              <a:t>اختارك </a:t>
            </a:r>
            <a:r>
              <a:rPr lang="ar-EG" sz="66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بيسوع يصنع المحال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6821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باعظم</a:t>
            </a:r>
            <a:r>
              <a:rPr lang="ar-EG" sz="8000" b="1" dirty="0" smtClean="0"/>
              <a:t> اسمك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قلبي </a:t>
            </a:r>
            <a:r>
              <a:rPr lang="ar-EG" sz="8000" b="1" dirty="0" smtClean="0"/>
              <a:t>يسجد ليك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يا </a:t>
            </a:r>
            <a:r>
              <a:rPr lang="ar-EG" sz="8000" b="1" dirty="0" smtClean="0"/>
              <a:t>مخلصي </a:t>
            </a:r>
            <a:r>
              <a:rPr lang="ar-EG" sz="8000" b="1" dirty="0" smtClean="0"/>
              <a:t>روحي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 </a:t>
            </a:r>
            <a:r>
              <a:rPr lang="ar-EG" sz="8000" b="1" dirty="0" err="1" smtClean="0"/>
              <a:t>بتفرح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بيك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ورحمتك </a:t>
            </a:r>
            <a:r>
              <a:rPr lang="ar-EG" sz="8000" b="1" dirty="0" smtClean="0"/>
              <a:t>من جيل لجيل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وإنت</a:t>
            </a:r>
            <a:r>
              <a:rPr lang="ar-EG" sz="8000" b="1" dirty="0" smtClean="0"/>
              <a:t> </a:t>
            </a:r>
            <a:r>
              <a:rPr lang="ar-EG" sz="8000" b="1" dirty="0" smtClean="0"/>
              <a:t>قادر </a:t>
            </a:r>
            <a:r>
              <a:rPr lang="ar-EG" sz="8000" b="1" dirty="0" err="1" smtClean="0"/>
              <a:t>ع</a:t>
            </a:r>
            <a:r>
              <a:rPr lang="ar-EG" sz="8000" b="1" dirty="0" smtClean="0"/>
              <a:t> المستحيل</a:t>
            </a:r>
            <a:br>
              <a:rPr lang="ar-EG" sz="8000" b="1" dirty="0" smtClean="0"/>
            </a:br>
            <a:r>
              <a:rPr lang="ar-EG" sz="8000" b="1" dirty="0" smtClean="0"/>
              <a:t>وروحك لما فاض في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العظائم </a:t>
            </a:r>
            <a:r>
              <a:rPr lang="ar-EG" sz="8000" b="1" dirty="0" smtClean="0"/>
              <a:t>صنعت </a:t>
            </a:r>
            <a:r>
              <a:rPr lang="ar-EG" sz="8000" b="1" dirty="0" err="1" smtClean="0"/>
              <a:t>بيَّ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14710"/>
            <a:ext cx="998219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مريم العذراء </a:t>
            </a:r>
            <a:r>
              <a:rPr lang="ar-EG" sz="6600" b="1" dirty="0" err="1" smtClean="0">
                <a:solidFill>
                  <a:srgbClr val="00582A"/>
                </a:solidFill>
              </a:rPr>
              <a:t>تطوبك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كل الأجيال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طوباكي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القدير </a:t>
            </a:r>
            <a:r>
              <a:rPr lang="ar-EG" sz="6600" b="1" dirty="0" smtClean="0">
                <a:solidFill>
                  <a:srgbClr val="00582A"/>
                </a:solidFill>
              </a:rPr>
              <a:t>اختارك </a:t>
            </a:r>
            <a:r>
              <a:rPr lang="ar-EG" sz="66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بيسوع يصنع المحال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568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واللي يحط نفسه في </a:t>
            </a:r>
            <a:r>
              <a:rPr lang="ar-EG" sz="8000" b="1" dirty="0" err="1" smtClean="0"/>
              <a:t>إيديه</a:t>
            </a:r>
            <a:r>
              <a:rPr lang="ar-EG" sz="8000" b="1" dirty="0" smtClean="0"/>
              <a:t> واللي قلبه اتكل عليه</a:t>
            </a:r>
            <a:br>
              <a:rPr lang="ar-EG" sz="8000" b="1" dirty="0" smtClean="0"/>
            </a:br>
            <a:r>
              <a:rPr lang="ar-EG" sz="8000" b="1" dirty="0" err="1" smtClean="0"/>
              <a:t>هايرفع</a:t>
            </a:r>
            <a:r>
              <a:rPr lang="ar-EG" sz="8000" b="1" dirty="0" smtClean="0"/>
              <a:t> شأنه ويعليه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وأمجاده </a:t>
            </a:r>
            <a:r>
              <a:rPr lang="ar-EG" sz="8000" b="1" dirty="0" smtClean="0"/>
              <a:t>تشوفها عينيه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70</Words>
  <Application>Microsoft Office PowerPoint</Application>
  <PresentationFormat>عرض على الشاشة (3:4)‏</PresentationFormat>
  <Paragraphs>23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2022-06-08T15:33:03Z</dcterms:modified>
</cp:coreProperties>
</file>