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96" r:id="rId3"/>
    <p:sldId id="277" r:id="rId4"/>
    <p:sldId id="400" r:id="rId5"/>
    <p:sldId id="401" r:id="rId6"/>
    <p:sldId id="402" r:id="rId7"/>
    <p:sldId id="403" r:id="rId8"/>
    <p:sldId id="40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طول ما الشمس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 </a:t>
            </a:r>
            <a:r>
              <a:rPr lang="en-US" sz="7200" b="1" dirty="0" smtClean="0">
                <a:solidFill>
                  <a:srgbClr val="00582A"/>
                </a:solidFill>
              </a:rPr>
              <a:t>: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(طول ما الشمس فيها نور </a:t>
            </a:r>
            <a:endParaRPr lang="en-US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طول </a:t>
            </a:r>
            <a:r>
              <a:rPr lang="ar-EG" sz="7200" b="1" dirty="0" smtClean="0">
                <a:solidFill>
                  <a:srgbClr val="00582A"/>
                </a:solidFill>
              </a:rPr>
              <a:t>ما في </a:t>
            </a:r>
            <a:r>
              <a:rPr lang="ar-EG" sz="7200" b="1" dirty="0" err="1" smtClean="0">
                <a:solidFill>
                  <a:srgbClr val="00582A"/>
                </a:solidFill>
              </a:rPr>
              <a:t>ميه</a:t>
            </a:r>
            <a:r>
              <a:rPr lang="ar-EG" sz="7200" b="1" dirty="0" smtClean="0">
                <a:solidFill>
                  <a:srgbClr val="00582A"/>
                </a:solidFill>
              </a:rPr>
              <a:t> في البحور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طول ما الأرض تفضل </a:t>
            </a:r>
            <a:r>
              <a:rPr lang="ar-EG" sz="7200" b="1" dirty="0" smtClean="0">
                <a:solidFill>
                  <a:srgbClr val="00582A"/>
                </a:solidFill>
              </a:rPr>
              <a:t>تدور</a:t>
            </a:r>
            <a:endParaRPr lang="en-US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err="1" smtClean="0">
                <a:solidFill>
                  <a:srgbClr val="00582A"/>
                </a:solidFill>
              </a:rPr>
              <a:t>هافضل</a:t>
            </a:r>
            <a:r>
              <a:rPr lang="ar-EG" sz="7200" b="1" dirty="0" smtClean="0">
                <a:solidFill>
                  <a:srgbClr val="00582A"/>
                </a:solidFill>
              </a:rPr>
              <a:t> أرنم ليك)2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913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1- </a:t>
            </a:r>
            <a:r>
              <a:rPr lang="ar-EG" sz="7200" b="1" dirty="0" err="1" smtClean="0"/>
              <a:t>مين</a:t>
            </a:r>
            <a:r>
              <a:rPr lang="ar-EG" sz="7200" b="1" dirty="0" smtClean="0"/>
              <a:t> خلى نور الشمس </a:t>
            </a:r>
            <a:endParaRPr lang="en-US" sz="7200" b="1" dirty="0" smtClean="0"/>
          </a:p>
          <a:p>
            <a:pPr algn="ctr" rtl="1"/>
            <a:r>
              <a:rPr lang="ar-EG" sz="7200" b="1" dirty="0" smtClean="0"/>
              <a:t>كل </a:t>
            </a:r>
            <a:r>
              <a:rPr lang="ar-EG" sz="7200" b="1" dirty="0" smtClean="0"/>
              <a:t>يوم </a:t>
            </a:r>
            <a:r>
              <a:rPr lang="ar-EG" sz="7200" b="1" dirty="0" err="1" smtClean="0"/>
              <a:t>مابينقطعش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err="1" smtClean="0"/>
              <a:t>مين</a:t>
            </a:r>
            <a:r>
              <a:rPr lang="ar-EG" sz="7200" b="1" dirty="0" smtClean="0"/>
              <a:t> خلى موج البحر </a:t>
            </a:r>
            <a:endParaRPr lang="en-US" sz="7200" b="1" dirty="0" smtClean="0"/>
          </a:p>
          <a:p>
            <a:pPr algn="ctr" rtl="1"/>
            <a:r>
              <a:rPr lang="ar-EG" sz="7200" b="1" dirty="0" err="1" smtClean="0"/>
              <a:t>رايح</a:t>
            </a:r>
            <a:r>
              <a:rPr lang="ar-EG" sz="7200" b="1" dirty="0" smtClean="0"/>
              <a:t> </a:t>
            </a:r>
            <a:r>
              <a:rPr lang="ar-EG" sz="7200" b="1" dirty="0" smtClean="0"/>
              <a:t>راجع </a:t>
            </a:r>
            <a:r>
              <a:rPr lang="ar-EG" sz="7200" b="1" dirty="0" err="1" smtClean="0"/>
              <a:t>مايبطلش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293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err="1" smtClean="0"/>
              <a:t>مين</a:t>
            </a:r>
            <a:r>
              <a:rPr lang="ar-EG" sz="7200" b="1" dirty="0" smtClean="0"/>
              <a:t> خلى الأرض تلف </a:t>
            </a:r>
            <a:endParaRPr lang="en-US" sz="7200" b="1" dirty="0" smtClean="0"/>
          </a:p>
          <a:p>
            <a:pPr algn="ctr" rtl="1"/>
            <a:r>
              <a:rPr lang="ar-EG" sz="7200" b="1" dirty="0" smtClean="0"/>
              <a:t>تلف </a:t>
            </a:r>
            <a:r>
              <a:rPr lang="ar-EG" sz="7200" b="1" dirty="0" smtClean="0"/>
              <a:t>تلف </a:t>
            </a:r>
            <a:r>
              <a:rPr lang="ar-EG" sz="7200" b="1" dirty="0" err="1" smtClean="0"/>
              <a:t>وماتوقفش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غيرك أنت </a:t>
            </a:r>
            <a:r>
              <a:rPr lang="ar-EG" sz="7200" b="1" dirty="0" err="1" smtClean="0"/>
              <a:t>يايسوع</a:t>
            </a:r>
            <a:r>
              <a:rPr lang="ar-EG" sz="7200" b="1" dirty="0" smtClean="0"/>
              <a:t> .. </a:t>
            </a:r>
            <a:endParaRPr lang="en-US" sz="7200" b="1" dirty="0" smtClean="0"/>
          </a:p>
          <a:p>
            <a:pPr algn="ctr" rtl="1"/>
            <a:r>
              <a:rPr lang="ar-EG" sz="7200" b="1" dirty="0" err="1" smtClean="0"/>
              <a:t>علشان</a:t>
            </a:r>
            <a:r>
              <a:rPr lang="ar-EG" sz="7200" b="1" dirty="0" smtClean="0"/>
              <a:t> </a:t>
            </a:r>
            <a:r>
              <a:rPr lang="ar-EG" sz="7200" b="1" dirty="0" smtClean="0"/>
              <a:t>كده</a:t>
            </a:r>
            <a:br>
              <a:rPr lang="ar-EG" sz="72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 </a:t>
            </a:r>
            <a:r>
              <a:rPr lang="en-US" sz="7200" b="1" dirty="0" smtClean="0">
                <a:solidFill>
                  <a:srgbClr val="00582A"/>
                </a:solidFill>
              </a:rPr>
              <a:t>: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(طول ما الشمس فيها نور </a:t>
            </a:r>
            <a:endParaRPr lang="en-US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طول </a:t>
            </a:r>
            <a:r>
              <a:rPr lang="ar-EG" sz="7200" b="1" dirty="0" smtClean="0">
                <a:solidFill>
                  <a:srgbClr val="00582A"/>
                </a:solidFill>
              </a:rPr>
              <a:t>ما في </a:t>
            </a:r>
            <a:r>
              <a:rPr lang="ar-EG" sz="7200" b="1" dirty="0" err="1" smtClean="0">
                <a:solidFill>
                  <a:srgbClr val="00582A"/>
                </a:solidFill>
              </a:rPr>
              <a:t>ميه</a:t>
            </a:r>
            <a:r>
              <a:rPr lang="ar-EG" sz="7200" b="1" dirty="0" smtClean="0">
                <a:solidFill>
                  <a:srgbClr val="00582A"/>
                </a:solidFill>
              </a:rPr>
              <a:t> في البحور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طول ما الأرض تفضل </a:t>
            </a:r>
            <a:r>
              <a:rPr lang="ar-EG" sz="7200" b="1" dirty="0" smtClean="0">
                <a:solidFill>
                  <a:srgbClr val="00582A"/>
                </a:solidFill>
              </a:rPr>
              <a:t>تدور</a:t>
            </a:r>
            <a:endParaRPr lang="en-US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err="1" smtClean="0">
                <a:solidFill>
                  <a:srgbClr val="00582A"/>
                </a:solidFill>
              </a:rPr>
              <a:t>هافضل</a:t>
            </a:r>
            <a:r>
              <a:rPr lang="ar-EG" sz="7200" b="1" dirty="0" smtClean="0">
                <a:solidFill>
                  <a:srgbClr val="00582A"/>
                </a:solidFill>
              </a:rPr>
              <a:t> أرنم ليك)2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263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2- </a:t>
            </a:r>
            <a:r>
              <a:rPr lang="ar-EG" sz="7200" b="1" dirty="0" err="1" smtClean="0"/>
              <a:t>مين</a:t>
            </a:r>
            <a:r>
              <a:rPr lang="ar-EG" sz="7200" b="1" dirty="0" smtClean="0"/>
              <a:t> قدم حبه ليا </a:t>
            </a:r>
            <a:endParaRPr lang="en-US" sz="7200" b="1" dirty="0" smtClean="0"/>
          </a:p>
          <a:p>
            <a:pPr algn="ctr" rtl="1"/>
            <a:r>
              <a:rPr lang="ar-EG" sz="7200" b="1" dirty="0" smtClean="0"/>
              <a:t>ع </a:t>
            </a:r>
            <a:r>
              <a:rPr lang="ar-EG" sz="7200" b="1" dirty="0" smtClean="0"/>
              <a:t>الصليب أخد مكاني</a:t>
            </a:r>
            <a:br>
              <a:rPr lang="ar-EG" sz="7200" b="1" dirty="0" smtClean="0"/>
            </a:br>
            <a:r>
              <a:rPr lang="ar-EG" sz="7200" b="1" dirty="0" err="1" smtClean="0"/>
              <a:t>مين</a:t>
            </a:r>
            <a:r>
              <a:rPr lang="ar-EG" sz="7200" b="1" dirty="0" smtClean="0"/>
              <a:t> أداني </a:t>
            </a:r>
            <a:r>
              <a:rPr lang="ar-EG" sz="7200" b="1" dirty="0" err="1" smtClean="0"/>
              <a:t>الحريه</a:t>
            </a:r>
            <a:r>
              <a:rPr lang="ar-EG" sz="7200" b="1" dirty="0" smtClean="0"/>
              <a:t> </a:t>
            </a:r>
            <a:endParaRPr lang="en-US" sz="7200" b="1" dirty="0" smtClean="0"/>
          </a:p>
          <a:p>
            <a:pPr algn="ctr" rtl="1"/>
            <a:r>
              <a:rPr lang="ar-EG" sz="7200" b="1" dirty="0" err="1" smtClean="0"/>
              <a:t>مين</a:t>
            </a:r>
            <a:r>
              <a:rPr lang="ar-EG" sz="7200" b="1" dirty="0" smtClean="0"/>
              <a:t> </a:t>
            </a:r>
            <a:r>
              <a:rPr lang="ar-EG" sz="7200" b="1" dirty="0" smtClean="0"/>
              <a:t>ثبت فيا إيماني</a:t>
            </a:r>
            <a:br>
              <a:rPr lang="ar-EG" sz="7200" b="1" dirty="0" smtClean="0"/>
            </a:br>
            <a:endParaRPr lang="ar-EG" sz="7200" b="1" dirty="0" smtClean="0"/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err="1" smtClean="0"/>
              <a:t>مين</a:t>
            </a:r>
            <a:r>
              <a:rPr lang="ar-EG" sz="7200" b="1" dirty="0" smtClean="0"/>
              <a:t> كان وعده ليا </a:t>
            </a:r>
            <a:endParaRPr lang="en-US" sz="7200" b="1" dirty="0" smtClean="0"/>
          </a:p>
          <a:p>
            <a:pPr algn="ctr" rtl="1"/>
            <a:r>
              <a:rPr lang="ar-EG" sz="7200" b="1" dirty="0" smtClean="0"/>
              <a:t>ع </a:t>
            </a:r>
            <a:r>
              <a:rPr lang="ar-EG" sz="7200" b="1" dirty="0" smtClean="0"/>
              <a:t>السحاب </a:t>
            </a:r>
            <a:r>
              <a:rPr lang="ar-EG" sz="7200" b="1" dirty="0" err="1" smtClean="0"/>
              <a:t>انا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جاي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تاني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غيرك أنت </a:t>
            </a:r>
            <a:r>
              <a:rPr lang="ar-EG" sz="7200" b="1" dirty="0" err="1" smtClean="0"/>
              <a:t>يايسوع</a:t>
            </a:r>
            <a:r>
              <a:rPr lang="ar-EG" sz="7200" b="1" dirty="0" smtClean="0"/>
              <a:t> </a:t>
            </a:r>
            <a:r>
              <a:rPr lang="ar-EG" sz="7200" b="1" dirty="0" smtClean="0"/>
              <a:t>.. </a:t>
            </a:r>
            <a:endParaRPr lang="en-US" sz="7200" b="1" dirty="0" smtClean="0"/>
          </a:p>
          <a:p>
            <a:pPr algn="ctr" rtl="1"/>
            <a:r>
              <a:rPr lang="ar-EG" sz="7200" b="1" dirty="0" err="1" smtClean="0"/>
              <a:t>علشان</a:t>
            </a:r>
            <a:r>
              <a:rPr lang="ar-EG" sz="7200" b="1" dirty="0" smtClean="0"/>
              <a:t> </a:t>
            </a:r>
            <a:r>
              <a:rPr lang="ar-EG" sz="7200" b="1" dirty="0" smtClean="0"/>
              <a:t>كده</a:t>
            </a: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 </a:t>
            </a:r>
            <a:r>
              <a:rPr lang="en-US" sz="7200" b="1" dirty="0" smtClean="0">
                <a:solidFill>
                  <a:srgbClr val="00582A"/>
                </a:solidFill>
              </a:rPr>
              <a:t>: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smtClean="0">
                <a:solidFill>
                  <a:srgbClr val="00582A"/>
                </a:solidFill>
              </a:rPr>
              <a:t>(طول ما الشمس فيها نور </a:t>
            </a:r>
            <a:endParaRPr lang="en-US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طول </a:t>
            </a:r>
            <a:r>
              <a:rPr lang="ar-EG" sz="7200" b="1" dirty="0" smtClean="0">
                <a:solidFill>
                  <a:srgbClr val="00582A"/>
                </a:solidFill>
              </a:rPr>
              <a:t>ما في </a:t>
            </a:r>
            <a:r>
              <a:rPr lang="ar-EG" sz="7200" b="1" dirty="0" err="1" smtClean="0">
                <a:solidFill>
                  <a:srgbClr val="00582A"/>
                </a:solidFill>
              </a:rPr>
              <a:t>ميه</a:t>
            </a:r>
            <a:r>
              <a:rPr lang="ar-EG" sz="7200" b="1" dirty="0" smtClean="0">
                <a:solidFill>
                  <a:srgbClr val="00582A"/>
                </a:solidFill>
              </a:rPr>
              <a:t> في البحور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طول ما الأرض تفضل </a:t>
            </a:r>
            <a:r>
              <a:rPr lang="ar-EG" sz="7200" b="1" dirty="0" smtClean="0">
                <a:solidFill>
                  <a:srgbClr val="00582A"/>
                </a:solidFill>
              </a:rPr>
              <a:t>تدور</a:t>
            </a:r>
            <a:endParaRPr lang="en-US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EG" sz="7200" b="1" dirty="0" err="1" smtClean="0">
                <a:solidFill>
                  <a:srgbClr val="00582A"/>
                </a:solidFill>
              </a:rPr>
              <a:t>هافضل</a:t>
            </a:r>
            <a:r>
              <a:rPr lang="ar-EG" sz="7200" b="1" dirty="0" smtClean="0">
                <a:solidFill>
                  <a:srgbClr val="00582A"/>
                </a:solidFill>
              </a:rPr>
              <a:t> أرنم ليك)2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1785</TotalTime>
  <Words>75</Words>
  <Application>Microsoft Office PowerPoint</Application>
  <PresentationFormat>عرض على الشاشة (3:4)‏</PresentationFormat>
  <Paragraphs>27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229</cp:revision>
  <dcterms:created xsi:type="dcterms:W3CDTF">2021-12-07T14:30:00Z</dcterms:created>
  <dcterms:modified xsi:type="dcterms:W3CDTF">2022-05-16T12:23:11Z</dcterms:modified>
</cp:coreProperties>
</file>