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3" r:id="rId4"/>
    <p:sldId id="32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4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عايز</a:t>
            </a:r>
            <a:r>
              <a:rPr lang="ar-EG" sz="6000" b="1" dirty="0"/>
              <a:t> أرتل بس بقوة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ارَتِّـل بَس بقُوَّة قُوَّة كبيرَة تهزّ جِبـــال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قوَّة تِخَلِّي المَيِّت يصْحَى قوَّة تِخَلِّي الكُلّ رِجال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arattel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bas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kbira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tehizz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jebal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tkhalli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elmayet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tekhalli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rejal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sing with strength that shakes mountains and waken the dead and make everybody strong.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أفرَح فرحَة كبيرَة فرحَة تسَاع كُل الأفلاك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تُمْلُك قلبي وتِمْلا كَياني  وِتعَزِّيني ليوم رُؤياك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kbira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elaflak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tomlok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wetaazzini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lyom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roayak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have a great joy that may fill the universe, fills my soul and comfort me until I see You.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(كُلّ عِظامي ترَتِّل ليك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عايش فيَّ وعايِش فيك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وروحي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بيفرَحُوا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بيك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(مَجْدَاً)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terattel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weaayesh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my bones sing for You as You live in me and 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in You. I rejoice in You, glory to You.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14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5016</TotalTime>
  <Words>198</Words>
  <Application>Microsoft Office PowerPoint</Application>
  <PresentationFormat>عرض على الشاشة (4:3)</PresentationFormat>
  <Paragraphs>21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486</cp:revision>
  <dcterms:created xsi:type="dcterms:W3CDTF">2021-12-07T14:30:00Z</dcterms:created>
  <dcterms:modified xsi:type="dcterms:W3CDTF">2023-09-19T08:46:07Z</dcterms:modified>
</cp:coreProperties>
</file>