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3" r:id="rId3"/>
    <p:sldId id="444" r:id="rId4"/>
    <p:sldId id="44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أرتل بس بقوة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أرتل بس بقوة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كبيرة تهز جبال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تخلى الميت يصحى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قوة تخلى الكل رجال</a:t>
            </a:r>
          </a:p>
          <a:p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أفرح فرحة كبيرة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فرحة تساع كل الأفلاك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تملك قلبي وتملى كياني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وتعزيني ليوم رؤياك</a:t>
            </a:r>
          </a:p>
          <a:p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  <a:effectLst/>
              </a:rPr>
              <a:t>(كل عظامي ترتل ليك </a:t>
            </a:r>
            <a:endParaRPr lang="ar-EG" sz="7200" b="1" dirty="0">
              <a:solidFill>
                <a:srgbClr val="00582A"/>
              </a:solidFill>
              <a:effectLst/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  <a:effectLst/>
              </a:rPr>
              <a:t>عايش في وعايش فيك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  <a:effectLst/>
              </a:rPr>
              <a:t>نفسي وروحي </a:t>
            </a:r>
            <a:r>
              <a:rPr lang="ar-SA" sz="7200" b="1" dirty="0" err="1">
                <a:solidFill>
                  <a:srgbClr val="00582A"/>
                </a:solidFill>
                <a:effectLst/>
              </a:rPr>
              <a:t>بيفرحوا</a:t>
            </a:r>
            <a:r>
              <a:rPr lang="ar-SA" sz="7200" b="1" dirty="0">
                <a:solidFill>
                  <a:srgbClr val="00582A"/>
                </a:solidFill>
                <a:effectLst/>
              </a:rPr>
              <a:t> بيك </a:t>
            </a:r>
            <a:endParaRPr lang="ar-EG" sz="7200" b="1" dirty="0">
              <a:solidFill>
                <a:srgbClr val="00582A"/>
              </a:solidFill>
              <a:effectLst/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  <a:effectLst/>
              </a:rPr>
              <a:t>مجداً </a:t>
            </a:r>
            <a:r>
              <a:rPr lang="ar-SA" sz="7200" b="1" dirty="0" err="1">
                <a:solidFill>
                  <a:srgbClr val="00582A"/>
                </a:solidFill>
                <a:effectLst/>
              </a:rPr>
              <a:t>مجداً</a:t>
            </a:r>
            <a:r>
              <a:rPr lang="ar-SA" sz="7200" b="1" dirty="0">
                <a:solidFill>
                  <a:srgbClr val="00582A"/>
                </a:solidFill>
                <a:effectLst/>
              </a:rPr>
              <a:t> </a:t>
            </a:r>
            <a:r>
              <a:rPr lang="ar-SA" sz="7200" b="1" dirty="0" err="1">
                <a:solidFill>
                  <a:srgbClr val="00582A"/>
                </a:solidFill>
                <a:effectLst/>
              </a:rPr>
              <a:t>مجداً</a:t>
            </a:r>
            <a:r>
              <a:rPr lang="ar-SA" sz="7200" b="1" dirty="0">
                <a:solidFill>
                  <a:srgbClr val="00582A"/>
                </a:solidFill>
                <a:effectLst/>
              </a:rPr>
              <a:t> ليك)2</a:t>
            </a:r>
          </a:p>
          <a:p>
            <a:br>
              <a:rPr lang="ar-SA" sz="7200" b="1" dirty="0">
                <a:solidFill>
                  <a:srgbClr val="00582A"/>
                </a:solidFill>
                <a:effectLst/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6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59</Words>
  <Application>Microsoft Office PowerPoint</Application>
  <PresentationFormat>عرض على الشاشة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2024-08-27T12:58:29Z</dcterms:modified>
</cp:coreProperties>
</file>