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24" r:id="rId6"/>
    <p:sldId id="423" r:id="rId7"/>
    <p:sldId id="42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24"/>
            <p14:sldId id="423"/>
            <p14:sldId id="4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غاسل آثامي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غاسل </a:t>
            </a:r>
            <a:r>
              <a:rPr lang="ar-EG" sz="8000" b="1" dirty="0"/>
              <a:t>آ</a:t>
            </a:r>
            <a:r>
              <a:rPr lang="ar-SA" sz="8000" b="1" dirty="0" err="1"/>
              <a:t>ثامي</a:t>
            </a:r>
            <a:r>
              <a:rPr lang="ar-SA" sz="8000" b="1" dirty="0"/>
              <a:t> بدمك</a:t>
            </a:r>
            <a:endParaRPr lang="ar-EG" sz="8000" b="1" dirty="0"/>
          </a:p>
          <a:p>
            <a:pPr algn="ctr" rtl="1"/>
            <a:r>
              <a:rPr lang="ar-SA" sz="8000" b="1" dirty="0"/>
              <a:t>ماحي عاري بصليبك</a:t>
            </a:r>
            <a:endParaRPr lang="en-US" sz="8000" dirty="0"/>
          </a:p>
          <a:p>
            <a:pPr algn="ctr" rtl="1"/>
            <a:r>
              <a:rPr lang="ar-SA" sz="8000" b="1" dirty="0"/>
              <a:t>ساتر عيوبي ببرك        </a:t>
            </a:r>
            <a:r>
              <a:rPr lang="ar-SA" sz="8000" b="1" dirty="0" err="1"/>
              <a:t>شافيني</a:t>
            </a:r>
            <a:r>
              <a:rPr lang="ar-SA" sz="8000" b="1" dirty="0"/>
              <a:t> بتعذيبك</a:t>
            </a:r>
            <a:endParaRPr lang="en-US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نت وحدك قادر تحيي الروح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قادر تشفي جروح يا يسوع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نت وحدك فوق كل الظروف  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تطرد كل الخوف يا يسوع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أنت وحدك يا يسوع 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/>
              <a:t>حاسس</a:t>
            </a:r>
            <a:r>
              <a:rPr lang="ar-SA" sz="8000" b="1" dirty="0"/>
              <a:t> بكل </a:t>
            </a:r>
            <a:r>
              <a:rPr lang="ar-EG" sz="8000" b="1" dirty="0"/>
              <a:t>أ</a:t>
            </a:r>
            <a:r>
              <a:rPr lang="ar-SA" sz="8000" b="1" dirty="0" err="1"/>
              <a:t>ناتي</a:t>
            </a:r>
            <a:r>
              <a:rPr lang="ar-SA" sz="8000" b="1" dirty="0"/>
              <a:t>       </a:t>
            </a:r>
            <a:endParaRPr lang="ar-EG" sz="8000" b="1" dirty="0"/>
          </a:p>
          <a:p>
            <a:pPr algn="ctr" rtl="1"/>
            <a:r>
              <a:rPr lang="ar-SA" sz="8000" b="1" dirty="0"/>
              <a:t>فاحص خفايا قلبي</a:t>
            </a:r>
            <a:endParaRPr lang="en-US" sz="8000" dirty="0"/>
          </a:p>
          <a:p>
            <a:pPr algn="ctr" rtl="1"/>
            <a:r>
              <a:rPr lang="ar-SA" sz="8000" b="1" dirty="0"/>
              <a:t>ف</a:t>
            </a:r>
            <a:r>
              <a:rPr lang="ar-EG" sz="8000" b="1" dirty="0"/>
              <a:t>ا</a:t>
            </a:r>
            <a:r>
              <a:rPr lang="ar-SA" sz="8000" b="1" dirty="0"/>
              <a:t>همني أكتر من ذاتي   </a:t>
            </a:r>
            <a:endParaRPr lang="ar-EG" sz="8000" b="1" dirty="0"/>
          </a:p>
          <a:p>
            <a:pPr algn="ctr" rtl="1"/>
            <a:r>
              <a:rPr lang="ar-SA" sz="8000" b="1" dirty="0"/>
              <a:t>مختبر حزني وتعبي  </a:t>
            </a:r>
            <a:endParaRPr lang="en-US" sz="8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نت وحدك قادر تحيي الروح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قادر تشفي جروح يا يسوع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نت وحدك فوق كل الظروف  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تطرد كل الخوف يا يسوع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أنت وحدك يا يسوع 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582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/>
              <a:t>شايف</a:t>
            </a:r>
            <a:r>
              <a:rPr lang="ar-SA" sz="8000" b="1" dirty="0"/>
              <a:t> تفاصيل أيامي  </a:t>
            </a:r>
            <a:endParaRPr lang="ar-EG" sz="8000" b="1" dirty="0"/>
          </a:p>
          <a:p>
            <a:pPr algn="ctr" rtl="1"/>
            <a:r>
              <a:rPr lang="ar-SA" sz="8000" b="1" dirty="0"/>
              <a:t>مرتب</a:t>
            </a:r>
            <a:r>
              <a:rPr lang="ar-EG" sz="8000" b="1" dirty="0"/>
              <a:t> </a:t>
            </a:r>
            <a:r>
              <a:rPr lang="ar-SA" sz="8000" b="1" dirty="0"/>
              <a:t>بالحكم</a:t>
            </a:r>
            <a:r>
              <a:rPr lang="ar-EG" sz="8000" b="1" dirty="0"/>
              <a:t>ة</a:t>
            </a:r>
            <a:r>
              <a:rPr lang="ar-SA" sz="8000" b="1" dirty="0"/>
              <a:t> مصيري </a:t>
            </a:r>
            <a:endParaRPr lang="en-US" sz="8000" dirty="0"/>
          </a:p>
          <a:p>
            <a:pPr algn="ctr" rtl="1"/>
            <a:r>
              <a:rPr lang="ar-SA" sz="8000" b="1" dirty="0" err="1"/>
              <a:t>سامعني</a:t>
            </a:r>
            <a:r>
              <a:rPr lang="ar-SA" sz="8000" b="1" dirty="0"/>
              <a:t> قبل كلامي     </a:t>
            </a:r>
            <a:endParaRPr lang="ar-EG" sz="8000" b="1" dirty="0"/>
          </a:p>
          <a:p>
            <a:pPr algn="ctr" rtl="1"/>
            <a:r>
              <a:rPr lang="ar-SA" sz="8000" b="1" dirty="0"/>
              <a:t>عارف مستقبل  تفكيري</a:t>
            </a:r>
            <a:endParaRPr lang="en-US" sz="8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نت وحدك قادر تحيي الروح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قادر تشفي جروح يا يسوع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نت وحدك فوق كل الظروف  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تطرد كل الخوف يا يسوع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أنت وحدك يا يسوع 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</TotalTime>
  <Words>122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266</cp:revision>
  <dcterms:created xsi:type="dcterms:W3CDTF">2021-12-07T14:30:00Z</dcterms:created>
  <dcterms:modified xsi:type="dcterms:W3CDTF">2024-03-24T09:12:41Z</dcterms:modified>
</cp:coreProperties>
</file>