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324" r:id="rId3"/>
    <p:sldId id="323" r:id="rId4"/>
    <p:sldId id="334" r:id="rId5"/>
    <p:sldId id="326" r:id="rId6"/>
    <p:sldId id="333" r:id="rId7"/>
    <p:sldId id="328" r:id="rId8"/>
    <p:sldId id="332" r:id="rId9"/>
    <p:sldId id="330" r:id="rId10"/>
    <p:sldId id="331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4"/>
            <p14:sldId id="323"/>
            <p14:sldId id="334"/>
            <p14:sldId id="326"/>
            <p14:sldId id="333"/>
            <p14:sldId id="328"/>
            <p14:sldId id="332"/>
            <p14:sldId id="330"/>
            <p14:sldId id="33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57" autoAdjust="0"/>
    <p:restoredTop sz="94660"/>
  </p:normalViewPr>
  <p:slideViewPr>
    <p:cSldViewPr>
      <p:cViewPr varScale="1">
        <p:scale>
          <a:sx n="75" d="100"/>
          <a:sy n="75" d="100"/>
        </p:scale>
        <p:origin x="60" y="20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2645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718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8129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8071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7919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9720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2970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004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/>
            <a:r>
              <a:rPr lang="ar-EG" sz="6000" b="1" dirty="0"/>
              <a:t>غايتي وهَدَفي وكُل اللي أتمَنَى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غا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يتي وهَدَفي   وكُل اللي أتمَنَــى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أشهَد عَنَّك يا إلهي واِسمك يتعَلَّى</a:t>
            </a:r>
            <a:endParaRPr kumimoji="0" lang="ar-EG" sz="60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ghayti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we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hadafi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we Koll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atmanna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ashhad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aannak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elahi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wesmak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yetaalla</a:t>
            </a:r>
            <a:b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kumimoji="0" lang="ar-EG" sz="105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My goal and purpose is to proclaim and </a:t>
            </a:r>
          </a:p>
          <a:p>
            <a:pPr rtl="1"/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glorify Your name, Lord. </a:t>
            </a:r>
            <a:endParaRPr lang="ar-EG" sz="20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95630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غا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يتي وهَدَفي   وكُل اللي أتمَنَــى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أشهَد عَنَّك يا إلهي واِسمك يتعَلَّى</a:t>
            </a:r>
            <a:endParaRPr kumimoji="0" lang="ar-EG" sz="60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ghayti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we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hadafi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we Koll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atmanna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ashhad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aannak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elahi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wesmak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yetaalla</a:t>
            </a:r>
            <a:b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kumimoji="0" lang="ar-EG" sz="105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My goal and purpose is to proclaim and </a:t>
            </a:r>
          </a:p>
          <a:p>
            <a:pPr rtl="1"/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glorify Your name, Lord. </a:t>
            </a:r>
            <a:endParaRPr lang="ar-EG" sz="20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5758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LB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1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-</a:t>
            </a:r>
          </a:p>
          <a:p>
            <a:pPr rtl="1"/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عَالي فُوق الكُلّ   والكُل لِيك خَدَّام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لاِســـــــمك الأجَلّ   كَرَامَة واِحتِرَام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(عَظيم)</a:t>
            </a:r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اِسمك يا الله</a:t>
            </a:r>
          </a:p>
          <a:p>
            <a:pPr rtl="1"/>
            <a:br>
              <a:rPr kumimoji="0" lang="ar-EG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aali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foq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elkoll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wel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kol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leek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khaddam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lesmak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elajall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karama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wehteram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aazeem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esmak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allah</a:t>
            </a:r>
            <a:b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kumimoji="0" lang="ar-EG" sz="105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High above all, and everything is Your servant. Honor, dignity and respect to Your great name Lord.</a:t>
            </a:r>
            <a:endParaRPr lang="ar-EG" sz="20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غا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يتي وهَدَفي   وكُل اللي أتمَنَــى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أشهَد عَنَّك يا إلهي واِسمك يتعَلَّى</a:t>
            </a:r>
            <a:endParaRPr kumimoji="0" lang="ar-EG" sz="60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ghayti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we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hadafi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we Koll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atmanna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ashhad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aannak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elahi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wesmak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yetaalla</a:t>
            </a:r>
            <a:b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kumimoji="0" lang="ar-EG" sz="105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My goal and purpose is to proclaim and </a:t>
            </a:r>
          </a:p>
          <a:p>
            <a:pPr rtl="1"/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glorify Your name, Lord. </a:t>
            </a:r>
            <a:endParaRPr lang="ar-EG" sz="20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2276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2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-</a:t>
            </a:r>
          </a:p>
          <a:p>
            <a:pPr rtl="1"/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عَادِل ورَحِيم   في كُلِّ زَمَـــــان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صَـــالِح وحكيم   فُوق فَهمِ الإنسَان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(مَجيد)</a:t>
            </a:r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اِسمك يا الله</a:t>
            </a:r>
          </a:p>
          <a:p>
            <a:pPr rtl="1"/>
            <a:br>
              <a:rPr kumimoji="0" lang="ar-EG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aadel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we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raheem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fi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kolli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zaman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Saleh we hakeem  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foq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fahm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elensan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majeed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esmak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allah</a:t>
            </a: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b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You are merciful and just all the time, good 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and wise above all understanding. Glorified 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is Your name, Lord.</a:t>
            </a:r>
            <a:endParaRPr lang="ar-EG" sz="16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2471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غا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يتي وهَدَفي   وكُل اللي أتمَنَــى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أشهَد عَنَّك يا إلهي واِسمك يتعَلَّى</a:t>
            </a:r>
            <a:endParaRPr kumimoji="0" lang="ar-EG" sz="60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ghayti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we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hadafi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we Koll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atmanna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ashhad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aannak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elahi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wesmak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yetaalla</a:t>
            </a:r>
            <a:b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kumimoji="0" lang="ar-EG" sz="105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My goal and purpose is to proclaim and </a:t>
            </a:r>
          </a:p>
          <a:p>
            <a:pPr rtl="1"/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glorify Your name, Lord. </a:t>
            </a:r>
            <a:endParaRPr lang="ar-EG" sz="20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2021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-3</a:t>
            </a:r>
          </a:p>
          <a:p>
            <a:pPr rtl="1"/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بَارِع الجَمَال   رَبِّي ما أبهَـــــاك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مُتَوَّج بِالكَمَـــال   والمَجدِ في عُلاك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(قُدُّوس)</a:t>
            </a:r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اِسمك يا الله</a:t>
            </a:r>
          </a:p>
          <a:p>
            <a:pPr rtl="1"/>
            <a:endParaRPr kumimoji="0" lang="ar-EG" sz="105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ar-EG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barea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eljamal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rabbi ma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abhak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motawwaj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bel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kamal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wel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majd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fi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aolak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qoddos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esmak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allah</a:t>
            </a: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endParaRPr lang="ar-EG" sz="900" b="1" dirty="0">
              <a:solidFill>
                <a:prstClr val="black"/>
              </a:solidFill>
              <a:latin typeface="Calibri"/>
              <a:cs typeface="+mn-cs"/>
            </a:endParaRPr>
          </a:p>
          <a:p>
            <a:pPr rtl="1"/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Your beauty is dazzling, how wonderful You are.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You are crowned with glory and perfection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in heaven. You are Holy, Lord.</a:t>
            </a:r>
            <a: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endParaRPr lang="ar-EG" sz="14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80259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غا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يتي وهَدَفي   وكُل اللي أتمَنَــى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أشهَد عَنَّك يا إلهي واِسمك يتعَلَّى</a:t>
            </a:r>
            <a:endParaRPr kumimoji="0" lang="ar-EG" sz="60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ghayti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we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hadafi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we Koll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atmanna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ashhad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aannak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elahi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wesmak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yetaalla</a:t>
            </a:r>
            <a:b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kumimoji="0" lang="ar-EG" sz="105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My goal and purpose is to proclaim and </a:t>
            </a:r>
          </a:p>
          <a:p>
            <a:pPr rtl="1"/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glorify Your name, Lord. </a:t>
            </a:r>
            <a:endParaRPr lang="ar-EG" sz="20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51384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4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-</a:t>
            </a:r>
          </a:p>
          <a:p>
            <a:pPr rtl="1"/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حَبِّيت </a:t>
            </a:r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الخُطـــاة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لِأسمَى الحُدُود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واِختَرت المُزدَرَى   والغِير مَوْجُود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(مُبَارَك)</a:t>
            </a:r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اِسمك يا الله</a:t>
            </a:r>
          </a:p>
          <a:p>
            <a:pPr rtl="1"/>
            <a:br>
              <a:rPr kumimoji="0" lang="ar-EG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habbait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elkhotah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le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asm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alhodood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wekhtart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elmozdara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wel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gher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mawjood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mobarak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esmak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allah</a:t>
            </a: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You loved the sinners beyond boundaries and 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chose the despised and the non-existing to be Yours.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Blessed is Your name, Lord.</a:t>
            </a:r>
            <a:endParaRPr lang="ar-EG" sz="16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00369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5211</TotalTime>
  <Words>517</Words>
  <Application>Microsoft Office PowerPoint</Application>
  <PresentationFormat>عرض على الشاشة (4:3)</PresentationFormat>
  <Paragraphs>54</Paragraphs>
  <Slides>11</Slides>
  <Notes>9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517</cp:revision>
  <dcterms:created xsi:type="dcterms:W3CDTF">2021-12-07T14:30:00Z</dcterms:created>
  <dcterms:modified xsi:type="dcterms:W3CDTF">2025-02-08T11:30:12Z</dcterms:modified>
</cp:coreProperties>
</file>