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75" r:id="rId2"/>
    <p:sldId id="324" r:id="rId3"/>
    <p:sldId id="323" r:id="rId4"/>
    <p:sldId id="334" r:id="rId5"/>
    <p:sldId id="326" r:id="rId6"/>
    <p:sldId id="333" r:id="rId7"/>
    <p:sldId id="328" r:id="rId8"/>
    <p:sldId id="332" r:id="rId9"/>
    <p:sldId id="330" r:id="rId10"/>
    <p:sldId id="331" r:id="rId11"/>
    <p:sldId id="293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24"/>
            <p14:sldId id="323"/>
            <p14:sldId id="334"/>
            <p14:sldId id="326"/>
            <p14:sldId id="333"/>
            <p14:sldId id="328"/>
            <p14:sldId id="332"/>
            <p14:sldId id="330"/>
            <p14:sldId id="331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57" autoAdjust="0"/>
    <p:restoredTop sz="94660"/>
  </p:normalViewPr>
  <p:slideViewPr>
    <p:cSldViewPr>
      <p:cViewPr varScale="1">
        <p:scale>
          <a:sx n="75" d="100"/>
          <a:sy n="75" d="100"/>
        </p:scale>
        <p:origin x="60" y="20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2/8/2025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32645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1446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17182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781295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180719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179196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197208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029706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20040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2/8/2025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2/8/2025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2/8/2025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2/8/2025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52400"/>
            <a:ext cx="9144000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000" b="1" dirty="0"/>
              <a:t>تـرنيــمة</a:t>
            </a:r>
          </a:p>
          <a:p>
            <a:pPr algn="ctr" rtl="1"/>
            <a:r>
              <a:rPr lang="ar-EG" sz="6000" b="1" dirty="0"/>
              <a:t>غايتي وهَدَفي وكُل اللي أتمَنَى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457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القرار:</a:t>
            </a:r>
            <a:b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غا</a:t>
            </a: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يتي وهَدَفي   وكُل اللي أتمَنَــى</a:t>
            </a:r>
            <a:b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أشهَد عَنَّك يا إلهي واِسمك يتعَلَّى</a:t>
            </a:r>
            <a:endParaRPr kumimoji="0" lang="ar-EG" sz="60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rtl="1"/>
            <a:br>
              <a:rPr kumimoji="0" lang="ar-EG" sz="2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ghayti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we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hadafi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we Koll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eli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atmanna</a:t>
            </a:r>
            <a:b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ashhad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aannak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ya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elahi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wesmak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yetaalla</a:t>
            </a:r>
            <a:br>
              <a:rPr kumimoji="0" lang="en-US" sz="105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endParaRPr kumimoji="0" lang="ar-EG" sz="105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rtl="1"/>
            <a:br>
              <a:rPr kumimoji="0" lang="en-US" sz="105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My goal and purpose is to proclaim and </a:t>
            </a:r>
          </a:p>
          <a:p>
            <a:pPr rtl="1"/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glorify Your name, Lord. </a:t>
            </a:r>
            <a:endParaRPr lang="ar-EG" sz="2000" b="1" dirty="0">
              <a:solidFill>
                <a:srgbClr val="005024"/>
              </a:solidFill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495630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457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القرار:</a:t>
            </a:r>
            <a:b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غا</a:t>
            </a: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يتي وهَدَفي   وكُل اللي أتمَنَــى</a:t>
            </a:r>
            <a:b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أشهَد عَنَّك يا إلهي واِسمك يتعَلَّى</a:t>
            </a:r>
            <a:endParaRPr kumimoji="0" lang="ar-EG" sz="60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rtl="1"/>
            <a:br>
              <a:rPr kumimoji="0" lang="ar-EG" sz="2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ghayti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we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hadafi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we Koll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eli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atmanna</a:t>
            </a:r>
            <a:b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ashhad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aannak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ya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elahi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wesmak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yetaalla</a:t>
            </a:r>
            <a:br>
              <a:rPr kumimoji="0" lang="en-US" sz="105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endParaRPr kumimoji="0" lang="ar-EG" sz="105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rtl="1"/>
            <a:br>
              <a:rPr kumimoji="0" lang="en-US" sz="105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My goal and purpose is to proclaim and </a:t>
            </a:r>
          </a:p>
          <a:p>
            <a:pPr rtl="1"/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glorify Your name, Lord. </a:t>
            </a:r>
            <a:endParaRPr lang="ar-EG" sz="2000" b="1" dirty="0">
              <a:solidFill>
                <a:srgbClr val="005024"/>
              </a:solidFill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157581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76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LB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1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-</a:t>
            </a:r>
          </a:p>
          <a:p>
            <a:pPr rtl="1"/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عَالي فُوق الكُلّ   والكُل لِيك خَدَّام</a:t>
            </a:r>
            <a:b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لاِســـــــمك الأجَلّ   كَرَامَة واِحتِرَام</a:t>
            </a:r>
            <a:b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(عَظيم)</a:t>
            </a:r>
            <a:r>
              <a:rPr kumimoji="0" lang="ar-EG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2</a:t>
            </a: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  اِسمك يا الله</a:t>
            </a:r>
          </a:p>
          <a:p>
            <a:pPr rtl="1"/>
            <a:br>
              <a:rPr kumimoji="0" lang="ar-EG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aali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foq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elkoll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 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wel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kol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leek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khaddam</a:t>
            </a:r>
            <a:b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lesmak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elajall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 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karama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wehteram</a:t>
            </a:r>
            <a:b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(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aazeem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)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2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esmak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ya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allah</a:t>
            </a:r>
            <a:br>
              <a:rPr kumimoji="0" lang="en-US" sz="105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endParaRPr kumimoji="0" lang="ar-EG" sz="105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rtl="1"/>
            <a:b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High above all, and everything is Your servant. Honor, dignity and respect to Your great name Lord.</a:t>
            </a:r>
            <a:endParaRPr lang="ar-EG" sz="2000" b="1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179498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457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القرار:</a:t>
            </a:r>
            <a:b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غا</a:t>
            </a: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يتي وهَدَفي   وكُل اللي أتمَنَــى</a:t>
            </a:r>
            <a:b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أشهَد عَنَّك يا إلهي واِسمك يتعَلَّى</a:t>
            </a:r>
            <a:endParaRPr kumimoji="0" lang="ar-EG" sz="60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rtl="1"/>
            <a:br>
              <a:rPr kumimoji="0" lang="ar-EG" sz="2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ghayti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we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hadafi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we Koll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eli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atmanna</a:t>
            </a:r>
            <a:b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ashhad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aannak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ya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elahi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wesmak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yetaalla</a:t>
            </a:r>
            <a:br>
              <a:rPr kumimoji="0" lang="en-US" sz="105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endParaRPr kumimoji="0" lang="ar-EG" sz="105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rtl="1"/>
            <a:br>
              <a:rPr kumimoji="0" lang="en-US" sz="105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My goal and purpose is to proclaim and </a:t>
            </a:r>
          </a:p>
          <a:p>
            <a:pPr rtl="1"/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glorify Your name, Lord. </a:t>
            </a:r>
            <a:endParaRPr lang="ar-EG" sz="2000" b="1" dirty="0">
              <a:solidFill>
                <a:srgbClr val="005024"/>
              </a:solidFill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522760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76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2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-</a:t>
            </a:r>
          </a:p>
          <a:p>
            <a:pPr rtl="1"/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عَادِل ورَحِيم   في كُلِّ زَمَـــــان</a:t>
            </a:r>
            <a:b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صَـــالِح وحكيم   فُوق فَهمِ الإنسَان</a:t>
            </a:r>
            <a:b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(مَجيد)</a:t>
            </a:r>
            <a:r>
              <a:rPr kumimoji="0" lang="ar-EG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2</a:t>
            </a: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  اِسمك يا الله</a:t>
            </a:r>
          </a:p>
          <a:p>
            <a:pPr rtl="1"/>
            <a:br>
              <a:rPr kumimoji="0" lang="ar-EG" sz="105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aadel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we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raheem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  fi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kolli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zaman</a:t>
            </a:r>
            <a:b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Saleh we hakeem  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foq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fahm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elensan</a:t>
            </a:r>
            <a:b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(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majeed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)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2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esmak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ya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allah</a:t>
            </a:r>
            <a:b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b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You are merciful and just all the time, good </a:t>
            </a:r>
          </a:p>
          <a:p>
            <a:pPr rtl="1"/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and wise above all understanding. Glorified </a:t>
            </a:r>
          </a:p>
          <a:p>
            <a:pPr rtl="1"/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is Your name, Lord.</a:t>
            </a:r>
            <a:endParaRPr lang="ar-EG" sz="1600" b="1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224714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457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القرار:</a:t>
            </a:r>
            <a:b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غا</a:t>
            </a: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يتي وهَدَفي   وكُل اللي أتمَنَــى</a:t>
            </a:r>
            <a:b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أشهَد عَنَّك يا إلهي واِسمك يتعَلَّى</a:t>
            </a:r>
            <a:endParaRPr kumimoji="0" lang="ar-EG" sz="60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rtl="1"/>
            <a:br>
              <a:rPr kumimoji="0" lang="ar-EG" sz="2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ghayti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we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hadafi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we Koll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eli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atmanna</a:t>
            </a:r>
            <a:b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ashhad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aannak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ya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elahi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wesmak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yetaalla</a:t>
            </a:r>
            <a:br>
              <a:rPr kumimoji="0" lang="en-US" sz="105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endParaRPr kumimoji="0" lang="ar-EG" sz="105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rtl="1"/>
            <a:br>
              <a:rPr kumimoji="0" lang="en-US" sz="105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My goal and purpose is to proclaim and </a:t>
            </a:r>
          </a:p>
          <a:p>
            <a:pPr rtl="1"/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glorify Your name, Lord. </a:t>
            </a:r>
            <a:endParaRPr lang="ar-EG" sz="2000" b="1" dirty="0">
              <a:solidFill>
                <a:srgbClr val="005024"/>
              </a:solidFill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52021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-3</a:t>
            </a:r>
          </a:p>
          <a:p>
            <a:pPr rtl="1"/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بَارِع الجَمَال   رَبِّي ما أبهَـــــاك</a:t>
            </a:r>
            <a:b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مُتَوَّج بِالكَمَـــال   والمَجدِ في عُلاك</a:t>
            </a:r>
            <a:b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(قُدُّوس)</a:t>
            </a:r>
            <a:r>
              <a:rPr kumimoji="0" lang="ar-EG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2</a:t>
            </a: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  اِسمك يا الله</a:t>
            </a:r>
          </a:p>
          <a:p>
            <a:pPr rtl="1"/>
            <a:endParaRPr kumimoji="0" lang="ar-EG" sz="105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rtl="1"/>
            <a:br>
              <a:rPr kumimoji="0" lang="ar-EG" sz="105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barea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eljamal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  rabbi ma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abhak</a:t>
            </a:r>
            <a:b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motawwaj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bel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kamal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 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wel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majd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fi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aolak</a:t>
            </a:r>
            <a:b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(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qoddos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)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2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esmak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ya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allah</a:t>
            </a:r>
            <a:b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endParaRPr kumimoji="0" lang="ar-EG" sz="9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rtl="1"/>
            <a:endParaRPr lang="ar-EG" sz="900" b="1" dirty="0">
              <a:solidFill>
                <a:prstClr val="black"/>
              </a:solidFill>
              <a:latin typeface="Calibri"/>
              <a:cs typeface="+mn-cs"/>
            </a:endParaRPr>
          </a:p>
          <a:p>
            <a:pPr rtl="1"/>
            <a:br>
              <a:rPr kumimoji="0" lang="en-US" sz="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Your beauty is dazzling, how wonderful You are.</a:t>
            </a:r>
          </a:p>
          <a:p>
            <a:pPr rtl="1"/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You are crowned with glory and perfection</a:t>
            </a:r>
          </a:p>
          <a:p>
            <a:pPr rtl="1"/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in heaven. You are Holy, Lord.</a:t>
            </a:r>
            <a:r>
              <a:rPr kumimoji="0" lang="ar-EG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endParaRPr lang="ar-EG" sz="1400" b="1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802596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457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القرار:</a:t>
            </a:r>
            <a:b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غا</a:t>
            </a: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يتي وهَدَفي   وكُل اللي أتمَنَــى</a:t>
            </a:r>
            <a:b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أشهَد عَنَّك يا إلهي واِسمك يتعَلَّى</a:t>
            </a:r>
            <a:endParaRPr kumimoji="0" lang="ar-EG" sz="60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rtl="1"/>
            <a:br>
              <a:rPr kumimoji="0" lang="ar-EG" sz="2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ghayti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we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hadafi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we Koll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eli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atmanna</a:t>
            </a:r>
            <a:b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ashhad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aannak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ya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elahi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wesmak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yetaalla</a:t>
            </a:r>
            <a:br>
              <a:rPr kumimoji="0" lang="en-US" sz="105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endParaRPr kumimoji="0" lang="ar-EG" sz="105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rtl="1"/>
            <a:br>
              <a:rPr kumimoji="0" lang="en-US" sz="105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My goal and purpose is to proclaim and </a:t>
            </a:r>
          </a:p>
          <a:p>
            <a:pPr rtl="1"/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glorify Your name, Lord. </a:t>
            </a:r>
            <a:endParaRPr lang="ar-EG" sz="2000" b="1" dirty="0">
              <a:solidFill>
                <a:srgbClr val="005024"/>
              </a:solidFill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251384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76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4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-</a:t>
            </a:r>
          </a:p>
          <a:p>
            <a:pPr rtl="1"/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حَبِّيت </a:t>
            </a:r>
            <a:r>
              <a:rPr kumimoji="0" lang="ar-EG" sz="4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الخُطـــاة</a:t>
            </a: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  لِأسمَى الحُدُود</a:t>
            </a:r>
            <a:b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واِختَرت المُزدَرَى   والغِير مَوْجُود</a:t>
            </a:r>
            <a:b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(مُبَارَك)</a:t>
            </a:r>
            <a:r>
              <a:rPr kumimoji="0" lang="ar-EG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2</a:t>
            </a: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  اِسمك يا الله</a:t>
            </a:r>
          </a:p>
          <a:p>
            <a:pPr rtl="1"/>
            <a:br>
              <a:rPr kumimoji="0" lang="ar-EG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habbait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elkhotah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  le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asm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alhodood</a:t>
            </a:r>
            <a:b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wekhtart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elmozdara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 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wel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gher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mawjood</a:t>
            </a:r>
            <a:b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(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mobarak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)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2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esmak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ya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allah</a:t>
            </a:r>
            <a:b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endParaRPr kumimoji="0" lang="ar-EG" sz="9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rtl="1"/>
            <a:b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You loved the sinners beyond boundaries and </a:t>
            </a:r>
          </a:p>
          <a:p>
            <a:pPr rtl="1"/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chose the despised and the non-existing to be Yours.</a:t>
            </a:r>
          </a:p>
          <a:p>
            <a:pPr rtl="1"/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Blessed is Your name, Lord.</a:t>
            </a:r>
            <a:endParaRPr lang="ar-EG" sz="1600" b="1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900369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5211</TotalTime>
  <Words>517</Words>
  <Application>Microsoft Office PowerPoint</Application>
  <PresentationFormat>عرض على الشاشة (4:3)</PresentationFormat>
  <Paragraphs>54</Paragraphs>
  <Slides>11</Slides>
  <Notes>9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11</vt:i4>
      </vt:variant>
    </vt:vector>
  </HeadingPairs>
  <TitlesOfParts>
    <vt:vector size="14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517</cp:revision>
  <dcterms:created xsi:type="dcterms:W3CDTF">2021-12-07T14:30:00Z</dcterms:created>
  <dcterms:modified xsi:type="dcterms:W3CDTF">2025-02-08T11:30:12Z</dcterms:modified>
</cp:coreProperties>
</file>