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05" r:id="rId3"/>
    <p:sldId id="403" r:id="rId4"/>
    <p:sldId id="406" r:id="rId5"/>
    <p:sldId id="407" r:id="rId6"/>
    <p:sldId id="408" r:id="rId7"/>
    <p:sldId id="409" r:id="rId8"/>
    <p:sldId id="410" r:id="rId9"/>
    <p:sldId id="411" r:id="rId10"/>
    <p:sldId id="412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6/15/2022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غايتي </a:t>
            </a:r>
            <a:r>
              <a:rPr lang="ar-EG" sz="6600" b="1" dirty="0" smtClean="0"/>
              <a:t>وهدفي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غايتي وهدفي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وكل اللي </a:t>
            </a:r>
            <a:r>
              <a:rPr lang="ar-EG" sz="8000" b="1" dirty="0" err="1" smtClean="0">
                <a:solidFill>
                  <a:srgbClr val="00582A"/>
                </a:solidFill>
              </a:rPr>
              <a:t>اتمناه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اشهد عنك يا الهي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واسمك </a:t>
            </a:r>
            <a:r>
              <a:rPr lang="ar-EG" sz="8000" b="1" dirty="0" err="1" smtClean="0">
                <a:solidFill>
                  <a:srgbClr val="00582A"/>
                </a:solidFill>
              </a:rPr>
              <a:t>يتعلى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غايتي وهدفي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وكل اللي </a:t>
            </a:r>
            <a:r>
              <a:rPr lang="ar-EG" sz="8000" b="1" dirty="0" err="1" smtClean="0">
                <a:solidFill>
                  <a:srgbClr val="00582A"/>
                </a:solidFill>
              </a:rPr>
              <a:t>اتمناه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اشهد عنك يا الهي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واسمك </a:t>
            </a:r>
            <a:r>
              <a:rPr lang="ar-EG" sz="8000" b="1" dirty="0" err="1" smtClean="0">
                <a:solidFill>
                  <a:srgbClr val="00582A"/>
                </a:solidFill>
              </a:rPr>
              <a:t>يتعلى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5018"/>
            <a:ext cx="9982199" cy="111749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1-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عالي فوق الكل </a:t>
            </a:r>
            <a:r>
              <a:rPr lang="ar-EG" sz="6600" b="1" dirty="0" smtClean="0"/>
              <a:t>والكل </a:t>
            </a:r>
            <a:r>
              <a:rPr lang="ar-EG" sz="6600" b="1" dirty="0" smtClean="0"/>
              <a:t>ليك خدام</a:t>
            </a:r>
            <a:br>
              <a:rPr lang="ar-EG" sz="6600" b="1" dirty="0" smtClean="0"/>
            </a:br>
            <a:r>
              <a:rPr lang="ar-EG" sz="6600" b="1" dirty="0" smtClean="0"/>
              <a:t>لاسمك الأجل كرامه واحترام</a:t>
            </a:r>
            <a:br>
              <a:rPr lang="ar-EG" sz="6600" b="1" dirty="0" smtClean="0"/>
            </a:br>
            <a:r>
              <a:rPr lang="ar-EG" sz="6600" b="1" dirty="0" smtClean="0"/>
              <a:t>عظيم عظيم </a:t>
            </a:r>
            <a:r>
              <a:rPr lang="ar-EG" sz="6600" b="1" dirty="0" err="1" smtClean="0"/>
              <a:t>انت</a:t>
            </a:r>
            <a:r>
              <a:rPr lang="ar-EG" sz="6600" b="1" dirty="0" smtClean="0"/>
              <a:t> يا الله</a:t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غايتي وهدفي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وكل اللي </a:t>
            </a:r>
            <a:r>
              <a:rPr lang="ar-EG" sz="8000" b="1" dirty="0" err="1" smtClean="0">
                <a:solidFill>
                  <a:srgbClr val="00582A"/>
                </a:solidFill>
              </a:rPr>
              <a:t>اتمناه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اشهد عنك يا الهي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واسمك </a:t>
            </a:r>
            <a:r>
              <a:rPr lang="ar-EG" sz="8000" b="1" dirty="0" err="1" smtClean="0">
                <a:solidFill>
                  <a:srgbClr val="00582A"/>
                </a:solidFill>
              </a:rPr>
              <a:t>يتعلى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06616"/>
            <a:ext cx="9982199" cy="1241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2-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 بارع الجمال ربي ما </a:t>
            </a:r>
            <a:r>
              <a:rPr lang="ar-EG" sz="6600" b="1" dirty="0" err="1" smtClean="0"/>
              <a:t>ابهـك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متوج بالكمال والمجد في علاك</a:t>
            </a:r>
            <a:br>
              <a:rPr lang="ar-EG" sz="6600" b="1" dirty="0" smtClean="0"/>
            </a:br>
            <a:r>
              <a:rPr lang="ar-EG" sz="6600" b="1" dirty="0" smtClean="0"/>
              <a:t>قدوس قدوس قدوس يا الله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غايتي وهدفي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وكل اللي </a:t>
            </a:r>
            <a:r>
              <a:rPr lang="ar-EG" sz="8000" b="1" dirty="0" err="1" smtClean="0">
                <a:solidFill>
                  <a:srgbClr val="00582A"/>
                </a:solidFill>
              </a:rPr>
              <a:t>اتمناه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اشهد عنك يا الهي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واسمك </a:t>
            </a:r>
            <a:r>
              <a:rPr lang="ar-EG" sz="8000" b="1" dirty="0" err="1" smtClean="0">
                <a:solidFill>
                  <a:srgbClr val="00582A"/>
                </a:solidFill>
              </a:rPr>
              <a:t>يتعلى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5018"/>
            <a:ext cx="9982199" cy="124187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3-</a:t>
            </a:r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 عادل ورحيم في كل زمان</a:t>
            </a:r>
            <a:br>
              <a:rPr lang="ar-EG" sz="6600" b="1" dirty="0" smtClean="0"/>
            </a:br>
            <a:r>
              <a:rPr lang="ar-EG" sz="6600" b="1" dirty="0" smtClean="0"/>
              <a:t>صالح وحكيم فوق فهم </a:t>
            </a:r>
            <a:r>
              <a:rPr lang="ar-EG" sz="6600" b="1" dirty="0" err="1" smtClean="0"/>
              <a:t>الانسان</a:t>
            </a: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مجيد مجيد اسمك يا الله</a:t>
            </a:r>
            <a:br>
              <a:rPr lang="ar-EG" sz="6600" b="1" dirty="0" smtClean="0"/>
            </a:b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2400"/>
            <a:ext cx="9982199" cy="134190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 smtClean="0">
                <a:solidFill>
                  <a:srgbClr val="00582A"/>
                </a:solidFill>
              </a:rPr>
              <a:t>القرار: </a:t>
            </a:r>
            <a:r>
              <a:rPr lang="ar-SA" sz="6600" b="1" dirty="0" smtClean="0">
                <a:solidFill>
                  <a:srgbClr val="00582A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6600" b="1" dirty="0" smtClean="0">
              <a:solidFill>
                <a:srgbClr val="00582A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 </a:t>
            </a:r>
            <a:r>
              <a:rPr lang="ar-EG" sz="8000" b="1" dirty="0" smtClean="0">
                <a:solidFill>
                  <a:srgbClr val="00582A"/>
                </a:solidFill>
              </a:rPr>
              <a:t>غايتي وهدفي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وكل اللي </a:t>
            </a:r>
            <a:r>
              <a:rPr lang="ar-EG" sz="8000" b="1" dirty="0" err="1" smtClean="0">
                <a:solidFill>
                  <a:srgbClr val="00582A"/>
                </a:solidFill>
              </a:rPr>
              <a:t>اتمناه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>اشهد عنك يا الهي </a:t>
            </a:r>
          </a:p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>
                <a:solidFill>
                  <a:srgbClr val="00582A"/>
                </a:solidFill>
              </a:rPr>
              <a:t>واسمك </a:t>
            </a:r>
            <a:r>
              <a:rPr lang="ar-EG" sz="8000" b="1" dirty="0" err="1" smtClean="0">
                <a:solidFill>
                  <a:srgbClr val="00582A"/>
                </a:solidFill>
              </a:rPr>
              <a:t>يتعلى</a:t>
            </a: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SA" sz="8000" b="1" dirty="0" smtClean="0">
              <a:solidFill>
                <a:srgbClr val="00582A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ar-EG" sz="8000" b="1" dirty="0" smtClean="0">
                <a:solidFill>
                  <a:srgbClr val="00582A"/>
                </a:solidFill>
              </a:rPr>
              <a:t/>
            </a:r>
            <a:br>
              <a:rPr lang="ar-EG" sz="8000" b="1" dirty="0" smtClean="0">
                <a:solidFill>
                  <a:srgbClr val="00582A"/>
                </a:solidFill>
              </a:rPr>
            </a:br>
            <a:endParaRPr lang="ar-EG" sz="8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56030"/>
            <a:ext cx="9982199" cy="142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EG" sz="6600" b="1" dirty="0" smtClean="0"/>
              <a:t>4-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 </a:t>
            </a:r>
            <a:r>
              <a:rPr lang="ar-EG" sz="6600" b="1" dirty="0" err="1" smtClean="0"/>
              <a:t>حبيت</a:t>
            </a:r>
            <a:r>
              <a:rPr lang="ar-EG" sz="6600" b="1" dirty="0" smtClean="0"/>
              <a:t> الخطاة </a:t>
            </a:r>
            <a:r>
              <a:rPr lang="ar-EG" sz="6600" b="1" dirty="0" err="1" smtClean="0"/>
              <a:t>لاسمى</a:t>
            </a:r>
            <a:r>
              <a:rPr lang="ar-EG" sz="6600" b="1" dirty="0" smtClean="0"/>
              <a:t> الحدود</a:t>
            </a:r>
            <a:br>
              <a:rPr lang="ar-EG" sz="6600" b="1" dirty="0" smtClean="0"/>
            </a:br>
            <a:r>
              <a:rPr lang="ar-EG" sz="6600" b="1" dirty="0" smtClean="0"/>
              <a:t>واخترت المزدرى والغير موجود</a:t>
            </a:r>
            <a:br>
              <a:rPr lang="ar-EG" sz="6600" b="1" dirty="0" smtClean="0"/>
            </a:br>
            <a:r>
              <a:rPr lang="ar-EG" sz="6600" b="1" dirty="0" smtClean="0"/>
              <a:t>مبـارك مبارك اسمك يا الله</a:t>
            </a:r>
          </a:p>
          <a:p>
            <a:pPr algn="ctr">
              <a:lnSpc>
                <a:spcPct val="150000"/>
              </a:lnSpc>
            </a:pPr>
            <a:r>
              <a:rPr lang="ar-EG" sz="6600" b="1" dirty="0" smtClean="0"/>
              <a:t/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br>
              <a:rPr lang="ar-EG" sz="6600" b="1" dirty="0" smtClean="0"/>
            </a:br>
            <a:r>
              <a:rPr lang="ar-EG" sz="6600" b="1" dirty="0" smtClean="0"/>
              <a:t> </a:t>
            </a:r>
            <a:endParaRPr lang="ar-EG" sz="8000" b="1" dirty="0" smtClean="0"/>
          </a:p>
          <a:p>
            <a:pPr lvl="0" algn="ctr" rtl="1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ar-EG" sz="8000" b="1" dirty="0" smtClean="0"/>
              <a:t/>
            </a:r>
            <a:br>
              <a:rPr lang="ar-EG" sz="8000" b="1" dirty="0" smtClean="0"/>
            </a:br>
            <a:endParaRPr lang="ar-SA" sz="8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1869</TotalTime>
  <Words>53</Words>
  <Application>Microsoft Office PowerPoint</Application>
  <PresentationFormat>عرض على الشاشة (3:4)‏</PresentationFormat>
  <Paragraphs>40</Paragraphs>
  <Slides>11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2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259</cp:revision>
  <dcterms:created xsi:type="dcterms:W3CDTF">2021-12-07T14:30:00Z</dcterms:created>
  <dcterms:modified xsi:type="dcterms:W3CDTF">2022-06-15T10:56:58Z</dcterms:modified>
</cp:coreProperties>
</file>