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60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60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54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77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5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40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19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42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95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فرَّحت قلبي يوم ما قابلتك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-5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كِرِهت عَادَاتي وِشَهَوَاتي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وِقُمت مِن بين الأمــــــوَات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لَمَّا سَطَع نورك في حَيَاتي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حَصَلت عَلى كُلِّ البَرَكـات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kereht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aadati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shahawati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omt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bain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elamwat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norak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haSalt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elbarakat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despised my bad habits and rose from the dead when Your light shone in my life and I got all the blessings.</a:t>
            </a:r>
            <a:endParaRPr lang="ar-EG" sz="1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568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ق:</a:t>
            </a:r>
            <a:r>
              <a:rPr lang="en-US" sz="24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حَبيب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حَياتي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نَصِيب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أعْظَم نَصِيبْ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أحْبَبْتَني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يايَسُوع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وأنا خَاطِي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حُبَّك ظهَر لي 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الصَّليبْ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naSeebi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zaharli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elSSaleeb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love and my life, You are my great portion. You loved me Jesus when I was a sinner. Your love showed on the cross. </a:t>
            </a:r>
            <a:endParaRPr lang="ar-EG" sz="2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072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-6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عَنْدَكْ نِعَم وحَياة أبَدِيَّ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عَنْدَك يَنبُوع يرْوِي العَطشانْ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إرْوِيني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مِنْ نَبْعك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اديَّ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لِكَي أكون دَوْم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اً فَرحَ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neaam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yanboua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yerw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elaatshan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erweeni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nabaak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lekay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farhan</a:t>
            </a:r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have eternal life, You have water for the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thirsty. Quench me from Your spring, Savior,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so I will be glad.</a:t>
            </a:r>
            <a:endParaRPr lang="ar-EG" sz="1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2017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ق:</a:t>
            </a:r>
            <a:r>
              <a:rPr lang="en-US" sz="24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حَبيب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حَياتي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نَصِيب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أعْظَم نَصِيبْ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أحْبَبْتَني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يايَسُوع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وأنا خَاطِي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حُبَّك ظهَر لي 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الصَّليبْ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naSeebi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zaharli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elSSaleeb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love and my life, You are my great portion. You loved me Jesus when I was a sinner. Your love showed on the cross. </a:t>
            </a:r>
            <a:endParaRPr lang="ar-EG" sz="2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989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فَرَّحْتْ قلبي يُوم مَا قابِلتك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يُوم مَا قابِلتك 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انْ يُوم عِيد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خلَّصْتني ورَيَّحْتِ ضمِي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غَيَّرْت قلب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بقَلبِ جدي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farraht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abeltak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abeltak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khalaSteni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rayyaht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Damiri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ghayyart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jedeed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heart rejoiced when I met You, it was a feast.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saved me and comforted my conscience,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changed my heart.</a:t>
            </a:r>
            <a:endParaRPr lang="ar-EG" sz="1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ق:</a:t>
            </a:r>
            <a:r>
              <a:rPr lang="en-US" sz="24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حَبيب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حَياتي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نَصِيب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أعْظَم نَصِيبْ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أحْبَبْتَني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يايَسُوع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وأنا خَاطِي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حُبَّك ظهَر لي 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الصَّليبْ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naSeebi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zaharli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elSSaleeb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love and my life, You are my great portion. You loved me Jesus when I was a sinner. Your love showed on the cross. </a:t>
            </a:r>
            <a:endParaRPr lang="ar-EG" sz="2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سِمِعْت صُ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وتَك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بيْناديني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بآيَة مـِنْ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آي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اتِ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الإنجي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وَجَدْت فيه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تعْزيَّات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وكانْ صُوتَك واضِح وجَمِيل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semeat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Sotak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beynadini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ayat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elinjeel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wajadt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taazyati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Sotak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waDih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jameel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heard Your voice calling me, by a verse in the Bible. In it I found my comfort and Your voice was sound and clear.</a:t>
            </a:r>
            <a:endParaRPr lang="ar-EG" sz="1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795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ق:</a:t>
            </a:r>
            <a:r>
              <a:rPr lang="en-US" sz="24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حَبيب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حَياتي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نَصِيب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أعْظَم نَصِيبْ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أحْبَبْتَني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يايَسُوع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وأنا خَاطِي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حُبَّك ظهَر لي 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الصَّليبْ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naSeebi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zaharli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elSSaleeb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love and my life, You are my great portion. You loved me Jesus when I was a sinner. Your love showed on the cross. </a:t>
            </a:r>
            <a:endParaRPr lang="ar-EG" sz="2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631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-3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لحظة واحدَة اتغيَّر حَالي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شَعَرْت إنِّ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إنسَ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 جَديدْ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سَعَ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ادَة لم تخْطُرْ عَل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بَال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فَرَح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لايُنطَق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بِهِ ومَجي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lahza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etghayar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shaart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ensan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jadeed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saada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lam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takhtor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yontaq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majeed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a moment, I was changed I felt like a new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creation. I experienced joy beyond description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comprehension.</a:t>
            </a:r>
            <a:endParaRPr lang="ar-EG" sz="1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686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ق:</a:t>
            </a:r>
            <a:r>
              <a:rPr lang="en-US" sz="24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حَبيب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حَياتي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نَصِيب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أعْظَم نَصِيبْ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أحْبَبْتَني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يايَسُوع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وأنا خَاطِي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حُبَّك ظهَر لي 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الصَّليبْ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naSeebi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zaharli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elSSaleeb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love and my life, You are my great portion. You loved me Jesus when I was a sinner. Your love showed on the cross. </a:t>
            </a:r>
            <a:endParaRPr lang="ar-EG" sz="2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298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-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بَهجة خَلاصك ظَهَرت فِيَّ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وِالحُزن رَاح وِضَميري ارتاح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خَلَّصتَني مِن العُبُودِيَّة  حَيَاتي أصبَحَت أفرَاح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bahjet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zaharet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hozn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rah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Dameeri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ertah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khallaSteni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elaobodia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aSbahet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joy of Your salvation showed in me, sorrow is gone and I had a clear conscience. You saved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 from the slavery and made my life pure joy.</a:t>
            </a:r>
            <a:endParaRPr lang="ar-EG" sz="1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536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ق:</a:t>
            </a:r>
            <a:r>
              <a:rPr lang="en-US" sz="24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حَبيب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حَياتي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نَصِيب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أعْظَم نَصِيبْ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أحْبَبْتَني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يايَسُوع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وأنا خَاطِي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حُبَّك ظهَر لي 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الصَّليبْ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naSeebi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zaharli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elSSaleeb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love and my life, You are my great portion. You loved me Jesus when I was a sinner. Your love showed on the cross. </a:t>
            </a:r>
            <a:endParaRPr lang="ar-EG" sz="2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189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5332</TotalTime>
  <Words>1015</Words>
  <Application>Microsoft Office PowerPoint</Application>
  <PresentationFormat>عرض على الشاشة (4:3)</PresentationFormat>
  <Paragraphs>48</Paragraphs>
  <Slides>14</Slides>
  <Notes>12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531</cp:revision>
  <dcterms:created xsi:type="dcterms:W3CDTF">2021-12-07T14:30:00Z</dcterms:created>
  <dcterms:modified xsi:type="dcterms:W3CDTF">2023-10-14T08:50:35Z</dcterms:modified>
</cp:coreProperties>
</file>