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403" r:id="rId5"/>
    <p:sldId id="404" r:id="rId6"/>
    <p:sldId id="405" r:id="rId7"/>
    <p:sldId id="4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فرحي </a:t>
            </a:r>
            <a:r>
              <a:rPr lang="ar-EG" sz="7200" b="1" dirty="0" err="1" smtClean="0"/>
              <a:t>بيزيد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806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فرحي </a:t>
            </a:r>
            <a:r>
              <a:rPr lang="ar-EG" sz="8000" b="1" dirty="0" err="1" smtClean="0"/>
              <a:t>بيزيد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وأنا </a:t>
            </a:r>
            <a:r>
              <a:rPr lang="ar-EG" sz="8000" b="1" dirty="0" smtClean="0"/>
              <a:t>ماشي مع يسوع</a:t>
            </a:r>
          </a:p>
          <a:p>
            <a:pPr algn="ctr"/>
            <a:r>
              <a:rPr lang="ar-EG" sz="8000" b="1" dirty="0" smtClean="0"/>
              <a:t>فرحي </a:t>
            </a:r>
            <a:r>
              <a:rPr lang="ar-EG" sz="8000" b="1" dirty="0" err="1" smtClean="0"/>
              <a:t>بيزيد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ومافيش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رجوع)٢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بحبه في الصبح 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لما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أشوف الشمس طالعة </a:t>
            </a:r>
          </a:p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بحبه في الليل 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ar-EG" sz="8000" b="1" dirty="0" err="1" smtClean="0">
                <a:solidFill>
                  <a:schemeClr val="tx2">
                    <a:lumMod val="50000"/>
                  </a:schemeClr>
                </a:solidFill>
              </a:rPr>
              <a:t>لانه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خد باله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مني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ولو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في يوم من الأيام 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أحس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إني متضايق </a:t>
            </a:r>
          </a:p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أفتكر إنه </a:t>
            </a:r>
            <a:r>
              <a:rPr lang="ar-EG" sz="8000" b="1" dirty="0" err="1" smtClean="0">
                <a:solidFill>
                  <a:schemeClr val="tx2">
                    <a:lumMod val="50000"/>
                  </a:schemeClr>
                </a:solidFill>
              </a:rPr>
              <a:t>حبني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ar-EG" sz="8000" b="1" dirty="0" err="1" smtClean="0">
                <a:solidFill>
                  <a:schemeClr val="tx2">
                    <a:lumMod val="50000"/>
                  </a:schemeClr>
                </a:solidFill>
              </a:rPr>
              <a:t>وبيحبني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على طول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806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</a:t>
            </a:r>
            <a:r>
              <a:rPr lang="ar-EG" sz="8000" b="1" dirty="0" smtClean="0"/>
              <a:t>فرحي </a:t>
            </a:r>
            <a:r>
              <a:rPr lang="ar-EG" sz="8000" b="1" dirty="0" err="1" smtClean="0"/>
              <a:t>بيزيد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وأنا </a:t>
            </a:r>
            <a:r>
              <a:rPr lang="ar-EG" sz="8000" b="1" dirty="0" smtClean="0"/>
              <a:t>ماشي مع يسوع</a:t>
            </a:r>
          </a:p>
          <a:p>
            <a:pPr algn="ctr"/>
            <a:r>
              <a:rPr lang="ar-EG" sz="8000" b="1" dirty="0" smtClean="0"/>
              <a:t>فرحي </a:t>
            </a:r>
            <a:r>
              <a:rPr lang="ar-EG" sz="8000" b="1" dirty="0" err="1" smtClean="0"/>
              <a:t>بيزيد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ومافيش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رجوع)٢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بحبه في الصبح 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لما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أشوف الشمس طالعة </a:t>
            </a:r>
          </a:p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بحبه في الليل 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ar-EG" sz="8000" b="1" dirty="0" err="1" smtClean="0">
                <a:solidFill>
                  <a:schemeClr val="tx2">
                    <a:lumMod val="50000"/>
                  </a:schemeClr>
                </a:solidFill>
              </a:rPr>
              <a:t>لانه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خد باله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مني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ولو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في يوم من الأيام 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أحس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إني متضايق </a:t>
            </a:r>
          </a:p>
          <a:p>
            <a:pPr algn="ctr"/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أفتكر إنه </a:t>
            </a:r>
            <a:r>
              <a:rPr lang="ar-EG" sz="8000" b="1" dirty="0" err="1" smtClean="0">
                <a:solidFill>
                  <a:schemeClr val="tx2">
                    <a:lumMod val="50000"/>
                  </a:schemeClr>
                </a:solidFill>
              </a:rPr>
              <a:t>حبني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ar-EG" sz="8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ar-EG" sz="8000" b="1" dirty="0" err="1" smtClean="0">
                <a:solidFill>
                  <a:schemeClr val="tx2">
                    <a:lumMod val="50000"/>
                  </a:schemeClr>
                </a:solidFill>
              </a:rPr>
              <a:t>وبيحبني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EG" sz="8000" b="1" dirty="0" smtClean="0">
                <a:solidFill>
                  <a:schemeClr val="tx2">
                    <a:lumMod val="50000"/>
                  </a:schemeClr>
                </a:solidFill>
              </a:rPr>
              <a:t>على طول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</TotalTime>
  <Words>83</Words>
  <Application>Microsoft Office PowerPoint</Application>
  <PresentationFormat>عرض على الشاشة (3:4)‏</PresentationFormat>
  <Paragraphs>28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2022-05-10T14:31:04Z</dcterms:modified>
</cp:coreProperties>
</file>