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10" r:id="rId4"/>
    <p:sldId id="403" r:id="rId5"/>
    <p:sldId id="406" r:id="rId6"/>
    <p:sldId id="4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10"/>
            <p14:sldId id="403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9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فَكَّرت أرُوح المِذوَد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فَكَّرت أرُوح المِذوَد</a:t>
            </a:r>
          </a:p>
          <a:p>
            <a:pPr algn="ctr"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أزورك يا يَســـوع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اِتحَمِّلت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بَدَالــي</a:t>
            </a:r>
          </a:p>
          <a:p>
            <a:pPr algn="ctr"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تَعَب وِبَرد وِجُـوع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2572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(نِفسِي أقَدِّم هِدِيَّة</a:t>
            </a:r>
          </a:p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بِمَجــدك تِلِيــــق)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9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8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جَمَالك يملا عِينَــيَّ   </a:t>
            </a:r>
          </a:p>
          <a:p>
            <a:pPr algn="ctr" rtl="1"/>
            <a:r>
              <a:rPr lang="ar-EG" sz="7200" b="1" dirty="0"/>
              <a:t>وِحَنـــــانك حَوَالَيَّ</a:t>
            </a:r>
            <a:br>
              <a:rPr lang="ar-EG" sz="7200" b="1" dirty="0"/>
            </a:br>
            <a:r>
              <a:rPr lang="ar-EG" sz="7200" b="1" dirty="0"/>
              <a:t>لمَّا أفَكَّر في هِدِيَّــة   </a:t>
            </a:r>
          </a:p>
          <a:p>
            <a:pPr algn="ctr" rtl="1"/>
            <a:r>
              <a:rPr lang="ar-EG" sz="7200" b="1" dirty="0"/>
              <a:t>يا يَسوعِي </a:t>
            </a:r>
            <a:r>
              <a:rPr lang="ar-EG" sz="7200" b="1" dirty="0" err="1"/>
              <a:t>مالاقِيش</a:t>
            </a:r>
            <a:br>
              <a:rPr lang="ar-EG" sz="72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بِبَسَاطِة قلب صغَيَّر   </a:t>
            </a:r>
          </a:p>
          <a:p>
            <a:pPr algn="ctr" rtl="1"/>
            <a:r>
              <a:rPr lang="ar-EG" sz="7200" b="1" dirty="0"/>
              <a:t>وِمَعَاك الحُبّ </a:t>
            </a:r>
            <a:r>
              <a:rPr lang="ar-EG" sz="7200" b="1" dirty="0" err="1"/>
              <a:t>بيكبَر</a:t>
            </a:r>
            <a:br>
              <a:rPr lang="ar-EG" sz="7200" b="1" dirty="0"/>
            </a:br>
            <a:r>
              <a:rPr lang="ar-EG" sz="7200" b="1" dirty="0"/>
              <a:t>لمَّا أشُـــوفك </a:t>
            </a:r>
            <a:r>
              <a:rPr lang="ar-EG" sz="7200" b="1" dirty="0" err="1"/>
              <a:t>باتغَيَّر</a:t>
            </a:r>
            <a:r>
              <a:rPr lang="ar-EG" sz="7200" b="1" dirty="0"/>
              <a:t>   </a:t>
            </a:r>
          </a:p>
          <a:p>
            <a:pPr algn="ctr" rtl="1"/>
            <a:r>
              <a:rPr lang="ar-EG" sz="7200" b="1" dirty="0"/>
              <a:t>وِالدُّنيَــا </a:t>
            </a:r>
            <a:r>
              <a:rPr lang="ar-EG" sz="7200" b="1" dirty="0" err="1"/>
              <a:t>ماتسَاويش</a:t>
            </a:r>
            <a:endParaRPr lang="ar-EG" sz="7200" b="1" dirty="0"/>
          </a:p>
          <a:p>
            <a:pPr algn="ctr" rtl="1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(أنا </a:t>
            </a:r>
            <a:r>
              <a:rPr lang="ar-EG" sz="7200" b="1" dirty="0" err="1"/>
              <a:t>باقَدِّم</a:t>
            </a:r>
            <a:r>
              <a:rPr lang="ar-EG" sz="7200" b="1" dirty="0"/>
              <a:t> لَك نفسي  </a:t>
            </a:r>
          </a:p>
          <a:p>
            <a:pPr algn="ctr" rtl="1"/>
            <a:r>
              <a:rPr lang="ar-EG" sz="7200" b="1" dirty="0"/>
              <a:t> وِكُلّ حَــــاجَة فِيَّ)</a:t>
            </a:r>
            <a:r>
              <a:rPr lang="ar-EG" sz="6600" b="1" dirty="0"/>
              <a:t>2</a:t>
            </a:r>
            <a:br>
              <a:rPr lang="ar-EG" sz="7200" b="1" dirty="0"/>
            </a:br>
            <a:r>
              <a:rPr lang="ar-EG" sz="7200" b="1" dirty="0" err="1"/>
              <a:t>باحِبَّك</a:t>
            </a:r>
            <a:r>
              <a:rPr lang="ar-EG" sz="7200" b="1" dirty="0"/>
              <a:t> يا يَســــوع   </a:t>
            </a:r>
          </a:p>
          <a:p>
            <a:pPr algn="ctr" rtl="1"/>
            <a:r>
              <a:rPr lang="ar-EG" sz="7200" b="1" dirty="0"/>
              <a:t>اِقبَل حُبِّــــي هِدِيَّــة</a:t>
            </a: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72</Words>
  <Application>Microsoft Office PowerPoint</Application>
  <PresentationFormat>عرض على الشاشة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259</cp:revision>
  <dcterms:created xsi:type="dcterms:W3CDTF">2021-12-07T14:30:00Z</dcterms:created>
  <dcterms:modified xsi:type="dcterms:W3CDTF">2023-12-30T09:46:24Z</dcterms:modified>
</cp:coreProperties>
</file>