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4" r:id="rId3"/>
    <p:sldId id="323" r:id="rId4"/>
    <p:sldId id="32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>
        <p:scale>
          <a:sx n="80" d="100"/>
          <a:sy n="80" d="100"/>
        </p:scale>
        <p:origin x="1992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92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92375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فكرت أروح المذود أزورك يا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فَكَّرت أرُوح المِذوَد   أزورك يا يَســـوع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اِتحَمِّلت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بَدَالــي   تَعَب وِبَرد وِجُـوع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(نِفسِي أقَدِّم هِدِيَّة بِمَجدك تِلِيق)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fakkart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aroh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elmethwad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azorak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ethammelt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bard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telee2)2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thought about going to the manger to visit You Jesus, You suffered weariness, cold and hunger instead of me. I wish I can give You a gift good enough for Your glory.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جَمَالك يملا عِينَــيَّ   وِحَنـــــانك حَوَالَيَّ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أفَكَّر في هِدِيَّــة   يا يَسوعِي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مالاقِيش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بِبَسَاطِة قلب صغَيَّر   وِمَعَاك الحُبّ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بيكبَر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أشُـــوفك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باتغَيَّر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وِالدُّنيَــا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ماتسَاويش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yemla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hawalayya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afakkar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malaqeesh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basatet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Soghayar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wemaak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byekbar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ashofak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batghayar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weddonia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matsaweesh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beauty fills my eyes and Toy compassion surrounds me, I can not find a gift good enough. With my simple love in my small heart I change when I see You and feel that the world is not good enough.</a:t>
            </a: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نفسِي أحُطّ اِبتِسَامَة   عَلى وَجهـك الجَميل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بافتح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لَك قلبـي   وَاعيش مَعَاك عَلى طول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باقَدِّم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لَك نفسي   وِكُلّ حَــــاجَة فِيَّ)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باحِبَّك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يَســــوع   اِقبَل حُبِّــــي هِدِيَّــة</a:t>
            </a: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nefsi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ahott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ebtesama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wajhak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eljameel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baftah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waaeesh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tol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baqaddemlak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bahebbak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eqbal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hedia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wish I can put a smile on Your beautiful face when I 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open my heart and live for You. I offer You everything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my life. I love You Jesus, accept my love as a gift.</a:t>
            </a:r>
            <a:endParaRPr lang="ar-EG" sz="2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3908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5318</TotalTime>
  <Words>308</Words>
  <Application>Microsoft Office PowerPoint</Application>
  <PresentationFormat>عرض على الشاشة (4:3)</PresentationFormat>
  <Paragraphs>15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531</cp:revision>
  <dcterms:created xsi:type="dcterms:W3CDTF">2021-12-07T14:30:00Z</dcterms:created>
  <dcterms:modified xsi:type="dcterms:W3CDTF">2023-10-14T09:34:02Z</dcterms:modified>
</cp:coreProperties>
</file>