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94" r:id="rId4"/>
    <p:sldId id="295" r:id="rId5"/>
    <p:sldId id="29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9" d="100"/>
          <a:sy n="99" d="100"/>
        </p:scale>
        <p:origin x="234" y="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فى</a:t>
            </a:r>
            <a:r>
              <a:rPr lang="ar-EG" sz="7200" b="1" dirty="0"/>
              <a:t> اسم ربنا يسوع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477"/>
            <a:ext cx="9982199" cy="8371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(في اسم ربنا يسوع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أتينا كلنا لنعبد) 2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في اسم ربنا يسوع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أتينا كلنا لنعبد يسوع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نعبد ربنا يسوع</a:t>
            </a:r>
            <a:endParaRPr lang="ar-EG" sz="6600" b="1" dirty="0"/>
          </a:p>
          <a:p>
            <a:pPr algn="ctr"/>
            <a:br>
              <a:rPr lang="ar-EG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477"/>
            <a:ext cx="9982199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(فأنس نفسك إذا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وفكرن فيه وأعبدن) 2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فأنس نفسك إذا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وفكرن فيه وأعبد يسوع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أعبد ربنا يسوع</a:t>
            </a:r>
            <a:br>
              <a:rPr lang="ar-EG" sz="6600" b="1" dirty="0"/>
            </a:b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1857706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477"/>
            <a:ext cx="9982199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(هو بري كله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وفيه أصبحن كاملاً) 2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هو بري كله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وفيه أصبحن كاملاً لذا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أعبد ربنا يسوع</a:t>
            </a:r>
            <a:br>
              <a:rPr lang="ar-EG" sz="6600" b="1" dirty="0"/>
            </a:b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3689731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477"/>
            <a:ext cx="9982199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4-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(فلنعظم اسمه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ونرفع أيادي طاهرة) 2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فلنعظم اسمه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ونرفع أيادي طاهرة له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نعبد ربنا يسوع</a:t>
            </a:r>
            <a:br>
              <a:rPr lang="ar-EG" sz="6600" b="1" dirty="0"/>
            </a:b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1023683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1729</TotalTime>
  <Words>94</Words>
  <Application>Microsoft Office PowerPoint</Application>
  <PresentationFormat>عرض على الشاشة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216</cp:revision>
  <dcterms:created xsi:type="dcterms:W3CDTF">2021-12-07T14:30:00Z</dcterms:created>
  <dcterms:modified xsi:type="dcterms:W3CDTF">2022-10-27T08:10:23Z</dcterms:modified>
</cp:coreProperties>
</file>