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44" autoAdjust="0"/>
    <p:restoredTop sz="94660"/>
  </p:normalViewPr>
  <p:slideViewPr>
    <p:cSldViewPr>
      <p:cViewPr varScale="1">
        <p:scale>
          <a:sx n="93" d="100"/>
          <a:sy n="93" d="100"/>
        </p:scale>
        <p:origin x="1648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4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57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50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1901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02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293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20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في الليل الساكت </a:t>
            </a:r>
            <a:r>
              <a:rPr lang="ar-EG" sz="6000" b="1" dirty="0" err="1"/>
              <a:t>والضلمة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في اللِّيل السَّاكِن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وِالضَّلمَة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في الجَوِّ البَــــارِد وِالعَتمَــــة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في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الصَّحَرَا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وِالغَنَم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النَّايمَة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 وَسط الحُرَّاس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fillail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essaket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weDDalma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 fil jaw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elbared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aatma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fiSSahara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ghanam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ennayma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wast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elhorras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+mn-cs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+mn-cs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In the silence of a cold night, in the desert while sheep slept;</a:t>
            </a:r>
            <a:endParaRPr lang="ar-EG" sz="1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ظَهَرت في الجَوِّ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مَلايكِة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نور بتطِير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حَوَالين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السَّمَا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وِتدُور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وِتغَنِّي أغَانـي فَرَح وِسرُور عَلى صُوت أجرَاس</a:t>
            </a: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zaharet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jaw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malayket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nor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 teer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hawalain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wet door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wetghanni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aghani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soroor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Sot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ajras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Angels of light appeared flying in the sky singing with joy with bells ringing.</a:t>
            </a:r>
            <a:endParaRPr lang="ar-EG" sz="2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58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بترَدِّد أحلَى الأنغَام تِرفَع لِلرَّبِّ الإكــــرَام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وِبتِعلِن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أفرَاح وِسَلام   لِجَمِيع النَّاس</a:t>
            </a:r>
          </a:p>
          <a:p>
            <a:pPr rtl="1"/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radded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ahla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elangham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terfaa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lerrabe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elekram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tealen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jameea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elnnas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They were singing the best tunes glorifying God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announcing joy and peace for the world.</a:t>
            </a:r>
            <a:endParaRPr lang="ar-EG" sz="1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9689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ظَهَرت في الجَوِّ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مَلايكِة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نور بتطِير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حَوَالين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السَّمَا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وِتدُور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وِتغَنِّي أغَانـي فَرَح وِسرُور عَلى صُوت أجرَاس</a:t>
            </a: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zaharet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jaw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malayket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nor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 teer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hawalain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wet door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wetghanni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aghani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soroor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Sot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ajras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Angels of light appeared flying in the sky singing with joy with bells ringing.</a:t>
            </a:r>
            <a:endParaRPr lang="ar-EG" sz="2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8577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وِيَسوع في المِذوَد كان فَرحَان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معَ إن مَكــــانُه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ماكانشي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مَكــــان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مَعَ ذَلِك قلبُه كان مَليَان   أجمَل إحسَاس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methwad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farhan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 in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makanshi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thalek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malian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 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ajmal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ehsas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Jesus was happy in the manger even though His place was no place, still His heart was full with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best feelings.</a:t>
            </a:r>
            <a:endParaRPr lang="ar-EG" sz="105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1624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ظَهَرت في الجَوِّ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مَلايكِة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نور بتطِير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حَوَالين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السَّمَا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وِتدُور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وِتغَنِّي أغَانـي فَرَح وِسرُور عَلى صُوت أجرَاس</a:t>
            </a: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zaharet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jaw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malayket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nor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 teer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hawalain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wet door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wetghanni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aghani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soroor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Sot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ajras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Angels of light appeared flying in the sky singing with joy with bells ringing.</a:t>
            </a:r>
            <a:endParaRPr lang="ar-EG" sz="2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4673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4-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فاتِح قلبي لِيك يا يَسوع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أهتِف وِأغَنِّي بِصُوت مَسمُوع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وِكلامك أشِيله بكُلِّ خُضُوع 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عَالعِين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وِالرَّاس</a:t>
            </a: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fateh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ahtef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aghanni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Sot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masmooa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kalamak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asheelo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khoDooa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aain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werras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Jesus, I opened my heart for You. I will sing loudly and always keep and respect Your word.</a:t>
            </a:r>
            <a:endParaRPr lang="ar-EG" sz="105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4506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ظَهَرت في الجَوِّ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مَلايكِة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نور بتطِير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حَوَالين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السَّمَا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وِتدُور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وِتغَنِّي أغَانـي فَرَح وِسرُور عَلى صُوت أجرَاس</a:t>
            </a: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zaharet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jaw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malayket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nor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 teer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hawalain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wet door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wetghanni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aghani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soroor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Sot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ajras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Angels of light appeared flying in the sky singing with joy with bells ringing.</a:t>
            </a:r>
            <a:endParaRPr lang="ar-EG" sz="2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1439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5398</TotalTime>
  <Words>483</Words>
  <Application>Microsoft Office PowerPoint</Application>
  <PresentationFormat>عرض على الشاشة (4:3)</PresentationFormat>
  <Paragraphs>59</Paragraphs>
  <Slides>10</Slides>
  <Notes>8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536</cp:revision>
  <dcterms:created xsi:type="dcterms:W3CDTF">2021-12-07T14:30:00Z</dcterms:created>
  <dcterms:modified xsi:type="dcterms:W3CDTF">2023-10-21T08:52:06Z</dcterms:modified>
</cp:coreProperties>
</file>