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3" r:id="rId3"/>
    <p:sldId id="326" r:id="rId4"/>
    <p:sldId id="327" r:id="rId5"/>
    <p:sldId id="328" r:id="rId6"/>
    <p:sldId id="329" r:id="rId7"/>
    <p:sldId id="33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6"/>
            <p14:sldId id="327"/>
            <p14:sldId id="328"/>
            <p14:sldId id="329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1" autoAdjust="0"/>
    <p:restoredTop sz="94660"/>
  </p:normalViewPr>
  <p:slideViewPr>
    <p:cSldViewPr>
      <p:cViewPr varScale="1">
        <p:scale>
          <a:sx n="93" d="100"/>
          <a:sy n="93" d="100"/>
        </p:scale>
        <p:origin x="1596" y="-2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95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62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631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57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مَشهَدٍ أدمَى العُيُون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LB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مَشهَدٍ أدمَى العُ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يُون   في ألَمٍ لم يَنتــــــهِ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رَبُّ السَّمَــــاءِ قد رَوَى   أرضاً طَغَت مِن دَمِهِ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أذكُرُ أنِّي يَوْمَهــــــــــــا   شَارَكتُ في تسمِيرِهِ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عَيني بعَيْنَيــــــــهِ اِلتَقَت   رَأيْتُ دَمْعَـةً وَقالْ: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mashhaden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adma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alaoion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  fi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alamen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lam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yantahi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elssamaai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rawa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arDan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taghat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damehi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athkoro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anni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yawmaha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sharakto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tasmeerehi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aaini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aainehi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eltaqat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raayto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damaatan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a scene that runs tears, in endless pain the Lord of</a:t>
            </a:r>
          </a:p>
          <a:p>
            <a:pPr rtl="1"/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Heaven wet the sinful earth by His blood. I remember I shared in nailing Him to the cross. My eyes met His,</a:t>
            </a:r>
          </a:p>
          <a:p>
            <a:pPr rtl="1"/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saw a tear and He said:</a:t>
            </a:r>
            <a:endParaRPr lang="ar-EG" sz="2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أحبَبتُكُم لِلمُنتَهَـــى   أحبَبتُكُم بلا حُدُودْ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وَصِيَتي حُبُّوا كمَا   أحبَبتُكُم بلا حُدُودْ</a:t>
            </a:r>
          </a:p>
          <a:p>
            <a:pPr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ahbabtokom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montaha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ahbabtokom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hodood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waSiati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ahbabtokom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hodood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loved you with no limit. My command is that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 love each other as I loved you. </a:t>
            </a: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وَعِشتُ أيَّامـاً طَوَتْ   قلباً لَوَى مِن كربِـهِ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فما اِستطعتُ لحظــــــةً   أن أختفـي مِن حُبِّـــهِ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وَتابَ قلبــــي نادِمــــــاً   فذاقَ حُـبَّ رَبِّـــــــــهِ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أجثو وَقلبي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يَنسَبــــــــي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إذ أسمَعُ الفادي يَقولْ:</a:t>
            </a:r>
          </a:p>
          <a:p>
            <a:pPr rtl="1"/>
            <a:b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aeshto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ayyaman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tawat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qalban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lawa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karbehi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fama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estataato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lahzatan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an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akhtafi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hobbehi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nademan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fa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thaqa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rabbehi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ajtho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yansabi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eth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asmaao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alfadi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yaqool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lived in sadness because of sin and I couldn’t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hide from His love. When I repented I tasted His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love. I bow to Him and hear the redeemer say:</a:t>
            </a:r>
            <a:endParaRPr lang="ar-EG" sz="2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8624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أحبَبتُكُم لِلمُنتَهَـــى   أحبَبتُكُم بلا حُدُودْ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وَصِيَتي حُبُّوا كمَا   أحبَبتُكُم بلا حُدُودْ</a:t>
            </a:r>
          </a:p>
          <a:p>
            <a:pPr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ahbabtokom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montaha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ahbabtokom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hodood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waSiati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ahbabtokom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hodood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loved you with no limit. My command is that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 love each other as I loved you. </a:t>
            </a: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337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وَعِندَما يُسِيءُ لي   أخٌ قريبٌ أو بَعِيـــدْ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وَتغتَلي في دَاخِلــي  جَميعُ أصنافِ الوَعيدْ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أُوشِكُ أن أرُدَّهـــا   ضِعفاً بإصرَارٍ يَزيدْ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وَفجأةً يَحصُرُني   صَوْتٌ مِنَ العُلى يَقولْ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</a:p>
          <a:p>
            <a:pPr rtl="1"/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aendama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yoseeao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  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akhon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qareebon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aw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baaeed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taghtali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dakheli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jameeao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aSnafi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elwaaeed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osheko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aroddaha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Deafan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eSraren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yazeed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fajaatan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yahSoroni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Sawton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alaola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yaqool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When a brother hurts me and I decide to hurt him back double or more fold, suddenly a sound from heaven </a:t>
            </a:r>
          </a:p>
          <a:p>
            <a:pPr rtl="1"/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captures me saying:</a:t>
            </a:r>
            <a:endParaRPr lang="ar-EG" sz="2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0677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أحبَبتُكُم لِلمُنتَهَـــى   أحبَبتُكُم بلا حُدُودْ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وَصِيَتي حُبُّوا كمَا   أحبَبتُكُم بلا حُدُودْ</a:t>
            </a:r>
          </a:p>
          <a:p>
            <a:pPr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ahbabtokom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montaha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ahbabtokom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hodood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waSiati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ahbabtokom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hodood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loved you with no limit. My command is that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 love each other as I loved you. </a:t>
            </a: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6307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5450</TotalTime>
  <Words>482</Words>
  <Application>Microsoft Office PowerPoint</Application>
  <PresentationFormat>عرض على الشاشة (4:3)</PresentationFormat>
  <Paragraphs>43</Paragraphs>
  <Slides>8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544</cp:revision>
  <dcterms:created xsi:type="dcterms:W3CDTF">2021-12-07T14:30:00Z</dcterms:created>
  <dcterms:modified xsi:type="dcterms:W3CDTF">2023-10-29T09:58:58Z</dcterms:modified>
</cp:coreProperties>
</file>