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10" r:id="rId3"/>
    <p:sldId id="403" r:id="rId4"/>
    <p:sldId id="405" r:id="rId5"/>
    <p:sldId id="411" r:id="rId6"/>
    <p:sldId id="412" r:id="rId7"/>
    <p:sldId id="416" r:id="rId8"/>
    <p:sldId id="414" r:id="rId9"/>
    <p:sldId id="415" r:id="rId10"/>
    <p:sldId id="417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10"/>
            <p14:sldId id="403"/>
            <p14:sldId id="405"/>
            <p14:sldId id="411"/>
            <p14:sldId id="412"/>
            <p14:sldId id="416"/>
            <p14:sldId id="414"/>
            <p14:sldId id="415"/>
            <p14:sldId id="41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70" d="100"/>
          <a:sy n="70" d="100"/>
        </p:scale>
        <p:origin x="132" y="2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latin typeface="Arial" pitchFamily="34" charset="0"/>
                <a:ea typeface="Calibri" pitchFamily="34" charset="0"/>
                <a:cs typeface="Arial" pitchFamily="34" charset="0"/>
              </a:rPr>
              <a:t>في مَشهَدٍ أدمَى العُيُون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83572"/>
            <a:ext cx="9982199" cy="9879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</a:t>
            </a:r>
            <a:r>
              <a:rPr lang="ar-EG" sz="6000" b="1" dirty="0">
                <a:solidFill>
                  <a:srgbClr val="00582A"/>
                </a:solidFill>
              </a:rPr>
              <a:t>: </a:t>
            </a: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0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أحبَبتُكُم لِلمُنتَهَـــى  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أحبَبتُكُم بلا حُدُودْ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وَصِيَتي حُبُّوا كمَا  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أحبَبتُكُم بلا حُدُودْ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247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46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 </a:t>
            </a:r>
          </a:p>
          <a:p>
            <a:pPr algn="ctr" rtl="1"/>
            <a:r>
              <a:rPr lang="ar-EG" sz="7200" b="1" dirty="0"/>
              <a:t>في مَشهَدٍ أدمَى العُيُون   </a:t>
            </a:r>
          </a:p>
          <a:p>
            <a:pPr algn="ctr" rtl="1"/>
            <a:r>
              <a:rPr lang="ar-EG" sz="7200" b="1" dirty="0"/>
              <a:t>في ألَمٍ لم يَنتــــــهِ</a:t>
            </a:r>
            <a:br>
              <a:rPr lang="ar-EG" sz="7200" b="1" dirty="0"/>
            </a:br>
            <a:r>
              <a:rPr lang="ar-EG" sz="7200" b="1" dirty="0"/>
              <a:t>رَبُّ السَّمَــــاءِ قد رَوَى   </a:t>
            </a:r>
          </a:p>
          <a:p>
            <a:pPr algn="ctr" rtl="1"/>
            <a:r>
              <a:rPr lang="ar-EG" sz="7200" b="1" dirty="0"/>
              <a:t>أرضاً طَغَت مِن دَمِهِ</a:t>
            </a:r>
            <a:br>
              <a:rPr lang="ar-EG" sz="7200" b="1" dirty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أذكُرُ أنِّي يَوْمَهــــــا   </a:t>
            </a:r>
          </a:p>
          <a:p>
            <a:pPr algn="ctr" rtl="1"/>
            <a:r>
              <a:rPr lang="ar-EG" sz="8000" b="1" dirty="0"/>
              <a:t>شَارَكتُ في تسمِيرِهِ</a:t>
            </a:r>
            <a:br>
              <a:rPr lang="ar-EG" sz="8000" b="1" dirty="0"/>
            </a:br>
            <a:r>
              <a:rPr lang="ar-EG" sz="8000" b="1" dirty="0"/>
              <a:t>عَيني بعَيْنَيـــــهِ اِلتَقَت   </a:t>
            </a:r>
          </a:p>
          <a:p>
            <a:pPr algn="ctr" rtl="1"/>
            <a:r>
              <a:rPr lang="ar-EG" sz="8000" b="1" dirty="0"/>
              <a:t>رَأيْتُ دَمْعَـةً وَقالْ: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83572"/>
            <a:ext cx="9982199" cy="9879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</a:t>
            </a:r>
            <a:r>
              <a:rPr lang="ar-EG" sz="6000" b="1" dirty="0">
                <a:solidFill>
                  <a:srgbClr val="00582A"/>
                </a:solidFill>
              </a:rPr>
              <a:t>: </a:t>
            </a: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0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أحبَبتُكُم لِلمُنتَهَـــى  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أحبَبتُكُم بلا حُدُودْ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وَصِيَتي حُبُّوا كمَا  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أحبَبتُكُم بلا حُدُودْ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2400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 </a:t>
            </a:r>
          </a:p>
          <a:p>
            <a:pPr algn="ctr" rtl="1"/>
            <a:r>
              <a:rPr lang="ar-EG" sz="7200" b="1" dirty="0"/>
              <a:t>وَعِشتُ أيَّامـاً طَوَتْ   </a:t>
            </a:r>
          </a:p>
          <a:p>
            <a:pPr algn="ctr" rtl="1"/>
            <a:r>
              <a:rPr lang="ar-EG" sz="7200" b="1" dirty="0"/>
              <a:t>قلباً لَوَى مِن كربِـهِ</a:t>
            </a:r>
            <a:br>
              <a:rPr lang="ar-EG" sz="7200" b="1" dirty="0"/>
            </a:br>
            <a:r>
              <a:rPr lang="ar-EG" sz="7200" b="1" dirty="0"/>
              <a:t>فما اِستطعتُ لحظــــــةً   </a:t>
            </a:r>
          </a:p>
          <a:p>
            <a:pPr algn="ctr" rtl="1"/>
            <a:r>
              <a:rPr lang="ar-EG" sz="7200" b="1" dirty="0"/>
              <a:t>أن أختفـي مِن حُبِّـــهِ</a:t>
            </a:r>
            <a:br>
              <a:rPr lang="ar-EG" sz="7200" b="1" dirty="0"/>
            </a:br>
            <a:endParaRPr lang="ar-EG" sz="7200" b="1" dirty="0"/>
          </a:p>
          <a:p>
            <a:pPr algn="ctr"/>
            <a:br>
              <a:rPr lang="ar-EG" sz="7200" b="1" dirty="0"/>
            </a:br>
            <a:br>
              <a:rPr lang="ar-EG" sz="7200" b="1" dirty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96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وَتابَ قلبــــي نادِمــــــاً   </a:t>
            </a:r>
          </a:p>
          <a:p>
            <a:pPr algn="ctr" rtl="1"/>
            <a:r>
              <a:rPr lang="ar-EG" sz="8000" b="1" dirty="0"/>
              <a:t>فذاقَ حُـبَّ رَبِّـــــــــهِ</a:t>
            </a:r>
            <a:br>
              <a:rPr lang="ar-EG" sz="8000" b="1" dirty="0"/>
            </a:br>
            <a:r>
              <a:rPr lang="ar-EG" sz="8000" b="1" dirty="0"/>
              <a:t>أجثو وَقلبي </a:t>
            </a:r>
            <a:r>
              <a:rPr lang="ar-EG" sz="8000" b="1" dirty="0" err="1"/>
              <a:t>يَنسَبــــــــي</a:t>
            </a:r>
            <a:r>
              <a:rPr lang="ar-EG" sz="8000" b="1" dirty="0"/>
              <a:t>   </a:t>
            </a:r>
          </a:p>
          <a:p>
            <a:pPr algn="ctr" rtl="1"/>
            <a:r>
              <a:rPr lang="ar-EG" sz="8000" b="1" dirty="0"/>
              <a:t>إذ أسمَعُ الفادي يَقولْ:</a:t>
            </a:r>
          </a:p>
          <a:p>
            <a:pPr algn="ctr" rtl="1"/>
            <a:br>
              <a:rPr lang="ar-EG" sz="8000" b="1" dirty="0"/>
            </a:br>
            <a:br>
              <a:rPr lang="ar-EG" sz="8000" b="1" dirty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83572"/>
            <a:ext cx="9982199" cy="9879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</a:t>
            </a:r>
            <a:r>
              <a:rPr lang="ar-EG" sz="6000" b="1" dirty="0">
                <a:solidFill>
                  <a:srgbClr val="00582A"/>
                </a:solidFill>
              </a:rPr>
              <a:t>: </a:t>
            </a: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0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أحبَبتُكُم لِلمُنتَهَـــى  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أحبَبتُكُم بلا حُدُودْ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وَصِيَتي حُبُّوا كمَا  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أحبَبتُكُم بلا حُدُودْ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802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93893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 </a:t>
            </a:r>
          </a:p>
          <a:p>
            <a:pPr algn="ctr" rtl="1"/>
            <a:r>
              <a:rPr lang="ar-EG" sz="7200" b="1" dirty="0"/>
              <a:t>وَعِندَما يُسِيءُ لي   </a:t>
            </a:r>
          </a:p>
          <a:p>
            <a:pPr algn="ctr" rtl="1"/>
            <a:r>
              <a:rPr lang="ar-EG" sz="7200" b="1" dirty="0"/>
              <a:t>أخٌ قريبٌ أو بَعِيـــدْ</a:t>
            </a:r>
            <a:br>
              <a:rPr lang="ar-EG" sz="7200" b="1" dirty="0"/>
            </a:br>
            <a:r>
              <a:rPr lang="ar-EG" sz="7200" b="1" dirty="0"/>
              <a:t>وَتغتَلي في دَاخِلــي  </a:t>
            </a:r>
          </a:p>
          <a:p>
            <a:pPr algn="ctr" rtl="1"/>
            <a:r>
              <a:rPr lang="ar-EG" sz="7200" b="1" dirty="0"/>
              <a:t>جَميعُ أصنافِ الوَعيدْ</a:t>
            </a:r>
            <a:br>
              <a:rPr lang="ar-EG" sz="7200" b="1" dirty="0"/>
            </a:b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50642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أُوشِكُ أن أرُدَّهـــا   </a:t>
            </a:r>
          </a:p>
          <a:p>
            <a:pPr algn="ctr" rtl="1"/>
            <a:r>
              <a:rPr lang="ar-EG" sz="8000" b="1" dirty="0"/>
              <a:t>ضِعفاً بإصرَارٍ يَزيدْ</a:t>
            </a:r>
            <a:br>
              <a:rPr lang="ar-EG" sz="8000" b="1" dirty="0"/>
            </a:br>
            <a:r>
              <a:rPr lang="ar-EG" sz="8000" b="1" dirty="0"/>
              <a:t>وَفجأةً يَحصُرُني   </a:t>
            </a:r>
          </a:p>
          <a:p>
            <a:pPr algn="ctr" rtl="1"/>
            <a:r>
              <a:rPr lang="ar-EG" sz="8000" b="1" dirty="0"/>
              <a:t>صَوْتٌ مِنَ العُلى يَقولْ:</a:t>
            </a:r>
          </a:p>
          <a:p>
            <a:pPr algn="ctr" rtl="1"/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1853</TotalTime>
  <Words>164</Words>
  <Application>Microsoft Office PowerPoint</Application>
  <PresentationFormat>عرض على الشاشة (4:3)</PresentationFormat>
  <Paragraphs>40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257</cp:revision>
  <dcterms:created xsi:type="dcterms:W3CDTF">2021-12-07T14:30:00Z</dcterms:created>
  <dcterms:modified xsi:type="dcterms:W3CDTF">2024-03-25T09:23:40Z</dcterms:modified>
</cp:coreProperties>
</file>