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ف</a:t>
            </a:r>
            <a:r>
              <a:rPr lang="ar-EG" sz="7200" b="1" dirty="0"/>
              <a:t>ي</a:t>
            </a:r>
            <a:r>
              <a:rPr lang="ar-SA" sz="7200" b="1" dirty="0"/>
              <a:t> ناس </a:t>
            </a:r>
            <a:r>
              <a:rPr lang="ar-SA" sz="7200" b="1" dirty="0" err="1"/>
              <a:t>بتحب</a:t>
            </a:r>
            <a:r>
              <a:rPr lang="ar-SA" sz="7200" b="1" dirty="0"/>
              <a:t> </a:t>
            </a:r>
            <a:r>
              <a:rPr lang="ar-SA" sz="7200" b="1" dirty="0" err="1"/>
              <a:t>الضلمة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ناس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ومش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النور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في 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النور)2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 </a:t>
            </a:r>
            <a:endParaRPr lang="ar-EG" sz="7200" b="1" dirty="0"/>
          </a:p>
          <a:p>
            <a:pPr algn="ctr" rtl="1"/>
            <a:r>
              <a:rPr lang="ar-SA" sz="7200" b="1" dirty="0"/>
              <a:t>النور </a:t>
            </a:r>
            <a:r>
              <a:rPr lang="ar-SA" sz="7200" b="1" dirty="0" err="1"/>
              <a:t>بيوريلي</a:t>
            </a:r>
            <a:r>
              <a:rPr lang="ar-SA" sz="7200" b="1" dirty="0"/>
              <a:t> السك</a:t>
            </a:r>
            <a:r>
              <a:rPr lang="ar-EG" sz="7200" b="1" dirty="0"/>
              <a:t>ة</a:t>
            </a:r>
            <a:endParaRPr lang="ar-SA" sz="7200" b="1" dirty="0"/>
          </a:p>
          <a:p>
            <a:pPr algn="ctr" rtl="1"/>
            <a:r>
              <a:rPr lang="ar-SA" sz="7200" b="1" dirty="0"/>
              <a:t>وفي النور </a:t>
            </a:r>
            <a:r>
              <a:rPr lang="ar-EG" sz="7200" b="1" dirty="0"/>
              <a:t>أ</a:t>
            </a:r>
            <a:r>
              <a:rPr lang="ar-SA" sz="7200" b="1" dirty="0" err="1"/>
              <a:t>نا</a:t>
            </a:r>
            <a:r>
              <a:rPr lang="ar-SA" sz="7200" b="1" dirty="0"/>
              <a:t> متشاف</a:t>
            </a:r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صغر نور يطرد </a:t>
            </a:r>
            <a:r>
              <a:rPr lang="ar-SA" sz="7200" b="1" dirty="0" err="1"/>
              <a:t>الضلم</a:t>
            </a:r>
            <a:r>
              <a:rPr lang="ar-EG" sz="7200" b="1" dirty="0"/>
              <a:t>ة</a:t>
            </a:r>
            <a:endParaRPr lang="ar-SA" sz="7200" b="1" dirty="0"/>
          </a:p>
          <a:p>
            <a:pPr algn="ctr" rtl="1"/>
            <a:r>
              <a:rPr lang="ar-SA" sz="7200" b="1" dirty="0"/>
              <a:t>بنور شمعه </a:t>
            </a:r>
            <a:r>
              <a:rPr lang="ar-EG" sz="7200" b="1" dirty="0"/>
              <a:t>أ</a:t>
            </a:r>
            <a:r>
              <a:rPr lang="ar-SA" sz="7200" b="1" dirty="0"/>
              <a:t>و كشاف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ناس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ومش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النور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في 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النور)2</a:t>
            </a:r>
          </a:p>
        </p:txBody>
      </p:sp>
    </p:spTree>
    <p:extLst>
      <p:ext uri="{BB962C8B-B14F-4D97-AF65-F5344CB8AC3E}">
        <p14:creationId xmlns:p14="http://schemas.microsoft.com/office/powerpoint/2010/main" val="342567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 </a:t>
            </a:r>
            <a:endParaRPr lang="ar-EG" sz="7200" b="1" dirty="0"/>
          </a:p>
          <a:p>
            <a:pPr algn="ctr" rtl="1"/>
            <a:r>
              <a:rPr lang="ar-SA" sz="7200" b="1" dirty="0"/>
              <a:t>في النور </a:t>
            </a:r>
            <a:r>
              <a:rPr lang="ar-SA" sz="7200" b="1" dirty="0" err="1"/>
              <a:t>باشوف</a:t>
            </a:r>
            <a:r>
              <a:rPr lang="ar-SA" sz="7200" b="1" dirty="0"/>
              <a:t> كل عيوبي</a:t>
            </a:r>
          </a:p>
          <a:p>
            <a:pPr algn="ctr" rtl="1"/>
            <a:r>
              <a:rPr lang="ar-SA" sz="7200" b="1" dirty="0"/>
              <a:t>ومرايتي كلام الله</a:t>
            </a:r>
          </a:p>
          <a:p>
            <a:pPr algn="ctr" rtl="1"/>
            <a:r>
              <a:rPr lang="ar-SA" sz="7200" b="1" dirty="0"/>
              <a:t>زي الاشعة اللي بتكشف</a:t>
            </a:r>
          </a:p>
          <a:p>
            <a:pPr algn="ctr" rtl="1"/>
            <a:r>
              <a:rPr lang="ar-EG" sz="7200" b="1" dirty="0"/>
              <a:t>أ</a:t>
            </a:r>
            <a:r>
              <a:rPr lang="ar-SA" sz="7200" b="1" dirty="0" err="1"/>
              <a:t>نا</a:t>
            </a:r>
            <a:r>
              <a:rPr lang="ar-SA" sz="7200" b="1" dirty="0"/>
              <a:t> قلبي ايه جواه</a:t>
            </a:r>
          </a:p>
        </p:txBody>
      </p:sp>
    </p:spTree>
    <p:extLst>
      <p:ext uri="{BB962C8B-B14F-4D97-AF65-F5344CB8AC3E}">
        <p14:creationId xmlns:p14="http://schemas.microsoft.com/office/powerpoint/2010/main" val="393551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ناس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ومش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النور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في 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النور)2</a:t>
            </a:r>
          </a:p>
        </p:txBody>
      </p:sp>
    </p:spTree>
    <p:extLst>
      <p:ext uri="{BB962C8B-B14F-4D97-AF65-F5344CB8AC3E}">
        <p14:creationId xmlns:p14="http://schemas.microsoft.com/office/powerpoint/2010/main" val="34872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</a:t>
            </a:r>
            <a:r>
              <a:rPr lang="ar-SA" sz="7200" b="1" dirty="0"/>
              <a:t>- </a:t>
            </a:r>
            <a:endParaRPr lang="ar-EG" sz="7200" b="1" dirty="0"/>
          </a:p>
          <a:p>
            <a:pPr algn="ctr" rtl="1"/>
            <a:r>
              <a:rPr lang="ar-SA" sz="7200" b="1" dirty="0"/>
              <a:t>يسوع هو النور للعالم</a:t>
            </a:r>
          </a:p>
          <a:p>
            <a:pPr algn="ctr" rtl="1"/>
            <a:r>
              <a:rPr lang="ar-SA" sz="7200" b="1" dirty="0"/>
              <a:t>جه بنور القلوب</a:t>
            </a:r>
          </a:p>
          <a:p>
            <a:pPr algn="ctr" rtl="1"/>
            <a:r>
              <a:rPr lang="ar-SA" sz="7200" b="1" dirty="0"/>
              <a:t>لما الناس </a:t>
            </a:r>
            <a:r>
              <a:rPr lang="ar-SA" sz="7200" b="1" dirty="0" err="1"/>
              <a:t>هاتشوف</a:t>
            </a:r>
            <a:r>
              <a:rPr lang="ar-SA" sz="7200" b="1" dirty="0"/>
              <a:t> نفسيها</a:t>
            </a:r>
          </a:p>
          <a:p>
            <a:pPr algn="ctr" rtl="1"/>
            <a:r>
              <a:rPr lang="ar-SA" sz="7200" b="1" dirty="0"/>
              <a:t>في النور علي طول </a:t>
            </a:r>
            <a:r>
              <a:rPr lang="ar-SA" sz="7200" b="1" dirty="0" err="1"/>
              <a:t>هاتوب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54305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ناس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ومش </a:t>
            </a:r>
            <a:r>
              <a:rPr lang="ar-SA" sz="6600" b="1" dirty="0" err="1">
                <a:solidFill>
                  <a:srgbClr val="003300"/>
                </a:solidFill>
              </a:rPr>
              <a:t>بتحب</a:t>
            </a:r>
            <a:r>
              <a:rPr lang="ar-SA" sz="6600" b="1" dirty="0">
                <a:solidFill>
                  <a:srgbClr val="003300"/>
                </a:solidFill>
              </a:rPr>
              <a:t> النور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في 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الضلمة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وناس </a:t>
            </a:r>
            <a:r>
              <a:rPr lang="ar-SA" sz="6600" b="1" dirty="0" err="1">
                <a:solidFill>
                  <a:srgbClr val="003300"/>
                </a:solidFill>
              </a:rPr>
              <a:t>عايشين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النور)2</a:t>
            </a:r>
          </a:p>
        </p:txBody>
      </p:sp>
    </p:spTree>
    <p:extLst>
      <p:ext uri="{BB962C8B-B14F-4D97-AF65-F5344CB8AC3E}">
        <p14:creationId xmlns:p14="http://schemas.microsoft.com/office/powerpoint/2010/main" val="47468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160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2024-03-26T15:15:18Z</dcterms:modified>
</cp:coreProperties>
</file>