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8"/>
            <p14:sldId id="299"/>
            <p14:sldId id="300"/>
            <p14:sldId id="301"/>
            <p14:sldId id="302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قد فداني بالصليب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76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قد فداني بالصليب </a:t>
            </a:r>
          </a:p>
          <a:p>
            <a:pPr algn="ctr" rtl="1"/>
            <a:r>
              <a:rPr lang="ar-EG" sz="7200" b="1" dirty="0"/>
              <a:t>قد هداني ذا الحبيب</a:t>
            </a:r>
          </a:p>
          <a:p>
            <a:pPr algn="ctr" rtl="1"/>
            <a:r>
              <a:rPr lang="ar-EG" sz="7200" b="1" dirty="0"/>
              <a:t>رافعاً حملي الثقيل </a:t>
            </a:r>
          </a:p>
          <a:p>
            <a:pPr algn="ctr" rtl="1"/>
            <a:r>
              <a:rPr lang="ar-EG" sz="7200" b="1" dirty="0"/>
              <a:t>ذا حبيبي يا جموع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اسألوني عن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حبه بين الضلوع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ذا نصيبي ذا فدائي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ذا حبيبي يا جموع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76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كم </a:t>
            </a:r>
            <a:r>
              <a:rPr lang="ar-EG" sz="7200" b="1" dirty="0" err="1"/>
              <a:t>شفاني</a:t>
            </a:r>
            <a:r>
              <a:rPr lang="ar-EG" sz="7200" b="1" dirty="0"/>
              <a:t> من سَقام</a:t>
            </a:r>
          </a:p>
          <a:p>
            <a:pPr algn="ctr" rtl="1"/>
            <a:r>
              <a:rPr lang="ar-EG" sz="7200" b="1" dirty="0"/>
              <a:t>كم جلا عني الظلام</a:t>
            </a:r>
          </a:p>
          <a:p>
            <a:pPr algn="ctr" rtl="1"/>
            <a:r>
              <a:rPr lang="ar-EG" sz="7200" b="1" dirty="0"/>
              <a:t>كم أحاطت بي يداهْ</a:t>
            </a:r>
          </a:p>
          <a:p>
            <a:pPr algn="ctr" rtl="1"/>
            <a:r>
              <a:rPr lang="ar-EG" sz="7200" b="1" dirty="0"/>
              <a:t>ذا حبيبي يا جموع</a:t>
            </a:r>
          </a:p>
        </p:txBody>
      </p:sp>
    </p:spTree>
    <p:extLst>
      <p:ext uri="{BB962C8B-B14F-4D97-AF65-F5344CB8AC3E}">
        <p14:creationId xmlns:p14="http://schemas.microsoft.com/office/powerpoint/2010/main" val="215554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اسألوني عن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حبه بين الضلوع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ذا نصيبي ذا فدائي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ذا حبيبي يا جموع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86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76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ذا عزاءٌ لي يدوم</a:t>
            </a:r>
          </a:p>
          <a:p>
            <a:pPr algn="ctr" rtl="1"/>
            <a:r>
              <a:rPr lang="ar-EG" sz="7200" b="1" dirty="0"/>
              <a:t>وسط أغمار الهموم</a:t>
            </a:r>
          </a:p>
          <a:p>
            <a:pPr algn="ctr" rtl="1"/>
            <a:r>
              <a:rPr lang="ar-EG" sz="7200" b="1" dirty="0"/>
              <a:t>قد عرفت حبه</a:t>
            </a:r>
          </a:p>
          <a:p>
            <a:pPr algn="ctr" rtl="1"/>
            <a:r>
              <a:rPr lang="ar-EG" sz="7200" b="1" dirty="0"/>
              <a:t>ذا حبيبي يا جموع</a:t>
            </a:r>
          </a:p>
        </p:txBody>
      </p:sp>
    </p:spTree>
    <p:extLst>
      <p:ext uri="{BB962C8B-B14F-4D97-AF65-F5344CB8AC3E}">
        <p14:creationId xmlns:p14="http://schemas.microsoft.com/office/powerpoint/2010/main" val="98296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اسألوني عن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حبه بين الضلوع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ذا نصيبي ذا فدائي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ذا حبيبي يا جموع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863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76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في الطريقِ لي رفيق</a:t>
            </a:r>
          </a:p>
          <a:p>
            <a:pPr algn="ctr" rtl="1"/>
            <a:r>
              <a:rPr lang="ar-EG" sz="7200" b="1" dirty="0"/>
              <a:t>في المسير لي صديق</a:t>
            </a:r>
          </a:p>
          <a:p>
            <a:pPr algn="ctr" rtl="1"/>
            <a:r>
              <a:rPr lang="ar-EG" sz="7200" b="1" dirty="0"/>
              <a:t>يبقى خِلي في الحياه</a:t>
            </a:r>
          </a:p>
          <a:p>
            <a:pPr algn="ctr" rtl="1"/>
            <a:r>
              <a:rPr lang="ar-EG" sz="7200" b="1" dirty="0"/>
              <a:t>ذا حبيبي يا جموع</a:t>
            </a:r>
          </a:p>
        </p:txBody>
      </p:sp>
    </p:spTree>
    <p:extLst>
      <p:ext uri="{BB962C8B-B14F-4D97-AF65-F5344CB8AC3E}">
        <p14:creationId xmlns:p14="http://schemas.microsoft.com/office/powerpoint/2010/main" val="312413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اسألوني عن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حبه بين الضلوع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ذا نصيبي ذا فدائي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ذا حبيبي يا جموع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92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1504</TotalTime>
  <Words>132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180</cp:revision>
  <dcterms:created xsi:type="dcterms:W3CDTF">2021-12-07T14:30:00Z</dcterms:created>
  <dcterms:modified xsi:type="dcterms:W3CDTF">2023-05-23T10:56:38Z</dcterms:modified>
</cp:coreProperties>
</file>