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6" r:id="rId4"/>
    <p:sldId id="397" r:id="rId5"/>
    <p:sldId id="398" r:id="rId6"/>
    <p:sldId id="399" r:id="rId7"/>
    <p:sldId id="400" r:id="rId8"/>
    <p:sldId id="401" r:id="rId9"/>
    <p:sldId id="40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55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قد مضى سيدي للسماء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5003"/>
            <a:ext cx="9982199" cy="1046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 smtClean="0"/>
              <a:t>1</a:t>
            </a:r>
            <a:r>
              <a:rPr lang="ar-EG" sz="6600" b="1" dirty="0" smtClean="0"/>
              <a:t>-</a:t>
            </a:r>
            <a:r>
              <a:rPr lang="ar-SA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قد مضى سيدي </a:t>
            </a:r>
            <a:r>
              <a:rPr lang="ar-EG" sz="6600" b="1" dirty="0" err="1" smtClean="0"/>
              <a:t>للسما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ليعد </a:t>
            </a:r>
            <a:r>
              <a:rPr lang="ar-EG" sz="6600" b="1" dirty="0" smtClean="0"/>
              <a:t>مكانا لنا</a:t>
            </a:r>
            <a:br>
              <a:rPr lang="ar-EG" sz="6600" b="1" dirty="0" smtClean="0"/>
            </a:br>
            <a:r>
              <a:rPr lang="ar-EG" sz="6600" b="1" dirty="0" smtClean="0"/>
              <a:t>حتى حيثما يكون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نبقى </a:t>
            </a:r>
            <a:r>
              <a:rPr lang="ar-EG" sz="6600" b="1" dirty="0" smtClean="0"/>
              <a:t>معه لنكون</a:t>
            </a:r>
            <a:br>
              <a:rPr lang="ar-EG" sz="6600" b="1" dirty="0" smtClean="0"/>
            </a:br>
            <a:r>
              <a:rPr lang="ar-EG" sz="6600" b="1" dirty="0" smtClean="0"/>
              <a:t>في هناء وعز وسكون</a:t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يا لشوقي </a:t>
            </a:r>
            <a:r>
              <a:rPr lang="ar-EG" sz="8000" b="1" dirty="0" err="1" smtClean="0">
                <a:solidFill>
                  <a:srgbClr val="00582A"/>
                </a:solidFill>
              </a:rPr>
              <a:t>للسما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دار </a:t>
            </a:r>
            <a:r>
              <a:rPr lang="ar-EG" sz="8000" b="1" dirty="0" smtClean="0">
                <a:solidFill>
                  <a:srgbClr val="00582A"/>
                </a:solidFill>
              </a:rPr>
              <a:t>راحة لنا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زاد شوقي </a:t>
            </a:r>
            <a:r>
              <a:rPr lang="ar-EG" sz="8000" b="1" dirty="0" err="1" smtClean="0">
                <a:solidFill>
                  <a:srgbClr val="00582A"/>
                </a:solidFill>
              </a:rPr>
              <a:t>للقا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بحبيبي </a:t>
            </a:r>
            <a:r>
              <a:rPr lang="ar-EG" sz="8000" b="1" dirty="0" smtClean="0">
                <a:solidFill>
                  <a:srgbClr val="00582A"/>
                </a:solidFill>
              </a:rPr>
              <a:t>فادي جنسنا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9797"/>
            <a:ext cx="9982199" cy="1046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</a:t>
            </a:r>
            <a:r>
              <a:rPr lang="ar-SA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في </a:t>
            </a:r>
            <a:r>
              <a:rPr lang="ar-EG" sz="6600" b="1" dirty="0" err="1" smtClean="0"/>
              <a:t>السما</a:t>
            </a:r>
            <a:r>
              <a:rPr lang="ar-EG" sz="6600" b="1" dirty="0" smtClean="0"/>
              <a:t> موطني </a:t>
            </a:r>
            <a:r>
              <a:rPr lang="ar-EG" sz="6600" b="1" dirty="0" err="1" smtClean="0"/>
              <a:t>للابد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مع </a:t>
            </a:r>
            <a:r>
              <a:rPr lang="ar-EG" sz="6600" b="1" dirty="0" smtClean="0"/>
              <a:t>حبيبي المسيح الصمد</a:t>
            </a:r>
            <a:br>
              <a:rPr lang="ar-EG" sz="6600" b="1" dirty="0" smtClean="0"/>
            </a:br>
            <a:r>
              <a:rPr lang="ar-EG" sz="6000" b="1" dirty="0" err="1" smtClean="0"/>
              <a:t>ساغني</a:t>
            </a:r>
            <a:r>
              <a:rPr lang="ar-EG" sz="6000" b="1" dirty="0" smtClean="0"/>
              <a:t> للحبيب من فداني بالصليب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تاركا كل سهدي والنحيب</a:t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يا لشوقي </a:t>
            </a:r>
            <a:r>
              <a:rPr lang="ar-EG" sz="8000" b="1" dirty="0" err="1" smtClean="0">
                <a:solidFill>
                  <a:srgbClr val="00582A"/>
                </a:solidFill>
              </a:rPr>
              <a:t>للسما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دار </a:t>
            </a:r>
            <a:r>
              <a:rPr lang="ar-EG" sz="8000" b="1" dirty="0" smtClean="0">
                <a:solidFill>
                  <a:srgbClr val="00582A"/>
                </a:solidFill>
              </a:rPr>
              <a:t>راحة لنا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زاد شوقي </a:t>
            </a:r>
            <a:r>
              <a:rPr lang="ar-EG" sz="8000" b="1" dirty="0" err="1" smtClean="0">
                <a:solidFill>
                  <a:srgbClr val="00582A"/>
                </a:solidFill>
              </a:rPr>
              <a:t>للقا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بحبيبي </a:t>
            </a:r>
            <a:r>
              <a:rPr lang="ar-EG" sz="8000" b="1" dirty="0" smtClean="0">
                <a:solidFill>
                  <a:srgbClr val="00582A"/>
                </a:solidFill>
              </a:rPr>
              <a:t>فادي جنسنا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60"/>
            <a:ext cx="9982199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</a:t>
            </a:r>
            <a:r>
              <a:rPr lang="ar-SA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ارفع صوتي في موطني </a:t>
            </a:r>
            <a:endParaRPr lang="ar-EG" sz="6600" b="1" dirty="0" smtClean="0"/>
          </a:p>
          <a:p>
            <a:pPr algn="ctr" rtl="1"/>
            <a:r>
              <a:rPr lang="ar-EG" sz="6600" b="1" dirty="0" err="1" smtClean="0"/>
              <a:t>وارنم</a:t>
            </a:r>
            <a:r>
              <a:rPr lang="ar-EG" sz="6600" b="1" dirty="0" smtClean="0"/>
              <a:t> </a:t>
            </a:r>
            <a:r>
              <a:rPr lang="ar-EG" sz="6600" b="1" dirty="0" smtClean="0"/>
              <a:t>ترنيمة</a:t>
            </a:r>
            <a:br>
              <a:rPr lang="ar-EG" sz="6600" b="1" dirty="0" smtClean="0"/>
            </a:br>
            <a:r>
              <a:rPr lang="ar-EG" sz="6600" b="1" dirty="0" smtClean="0"/>
              <a:t>لا يعرفها احد غير مولاي الصمد</a:t>
            </a:r>
            <a:br>
              <a:rPr lang="ar-EG" sz="6600" b="1" dirty="0" smtClean="0"/>
            </a:br>
            <a:r>
              <a:rPr lang="ar-EG" sz="6600" b="1" dirty="0" err="1" smtClean="0"/>
              <a:t>وسانشدها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الى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الابد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يا لشوقي </a:t>
            </a:r>
            <a:r>
              <a:rPr lang="ar-EG" sz="8000" b="1" dirty="0" err="1" smtClean="0">
                <a:solidFill>
                  <a:srgbClr val="00582A"/>
                </a:solidFill>
              </a:rPr>
              <a:t>للسما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دار </a:t>
            </a:r>
            <a:r>
              <a:rPr lang="ar-EG" sz="8000" b="1" dirty="0" smtClean="0">
                <a:solidFill>
                  <a:srgbClr val="00582A"/>
                </a:solidFill>
              </a:rPr>
              <a:t>راحة لنا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زاد شوقي </a:t>
            </a:r>
            <a:r>
              <a:rPr lang="ar-EG" sz="8000" b="1" dirty="0" err="1" smtClean="0">
                <a:solidFill>
                  <a:srgbClr val="00582A"/>
                </a:solidFill>
              </a:rPr>
              <a:t>للقا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بحبيبي </a:t>
            </a:r>
            <a:r>
              <a:rPr lang="ar-EG" sz="8000" b="1" dirty="0" smtClean="0">
                <a:solidFill>
                  <a:srgbClr val="00582A"/>
                </a:solidFill>
              </a:rPr>
              <a:t>فادي جنسنا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30934"/>
            <a:ext cx="9982199" cy="1148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4-</a:t>
            </a:r>
            <a:r>
              <a:rPr lang="ar-SA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قد نلاقي </a:t>
            </a:r>
            <a:r>
              <a:rPr lang="ar-EG" sz="6600" b="1" dirty="0" err="1" smtClean="0"/>
              <a:t>الاما</a:t>
            </a:r>
            <a:r>
              <a:rPr lang="ar-EG" sz="6600" b="1" dirty="0" smtClean="0"/>
              <a:t> هنا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في </a:t>
            </a:r>
            <a:r>
              <a:rPr lang="ar-EG" sz="6600" b="1" dirty="0" smtClean="0"/>
              <a:t>مسيرنا مع ربنا</a:t>
            </a:r>
            <a:br>
              <a:rPr lang="ar-EG" sz="6600" b="1" dirty="0" smtClean="0"/>
            </a:br>
            <a:r>
              <a:rPr lang="ar-EG" sz="6600" b="1" dirty="0" err="1" smtClean="0"/>
              <a:t>ان</a:t>
            </a:r>
            <a:r>
              <a:rPr lang="ar-EG" sz="6600" b="1" dirty="0" smtClean="0"/>
              <a:t> وعده </a:t>
            </a:r>
            <a:r>
              <a:rPr lang="ar-EG" sz="6600" b="1" dirty="0" err="1" smtClean="0"/>
              <a:t>امين</a:t>
            </a:r>
            <a:r>
              <a:rPr lang="ar-EG" sz="6600" b="1" dirty="0" smtClean="0"/>
              <a:t> فهو معنا كل حين</a:t>
            </a:r>
            <a:br>
              <a:rPr lang="ar-EG" sz="6600" b="1" dirty="0" smtClean="0"/>
            </a:br>
            <a:r>
              <a:rPr lang="ar-EG" sz="6600" b="1" dirty="0" smtClean="0"/>
              <a:t>يرفع الحزن عنا </a:t>
            </a:r>
            <a:r>
              <a:rPr lang="ar-EG" sz="6600" b="1" dirty="0" err="1" smtClean="0"/>
              <a:t>والانين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SA" sz="6600" b="1" dirty="0" smtClean="0"/>
              <a:t/>
            </a:r>
            <a:br>
              <a:rPr lang="ar-SA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القرار: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يا لشوقي </a:t>
            </a:r>
            <a:r>
              <a:rPr lang="ar-EG" sz="8000" b="1" dirty="0" err="1" smtClean="0">
                <a:solidFill>
                  <a:srgbClr val="00582A"/>
                </a:solidFill>
              </a:rPr>
              <a:t>للسما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دار </a:t>
            </a:r>
            <a:r>
              <a:rPr lang="ar-EG" sz="8000" b="1" dirty="0" smtClean="0">
                <a:solidFill>
                  <a:srgbClr val="00582A"/>
                </a:solidFill>
              </a:rPr>
              <a:t>راحة لنا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زاد شوقي </a:t>
            </a:r>
            <a:r>
              <a:rPr lang="ar-EG" sz="8000" b="1" dirty="0" err="1" smtClean="0">
                <a:solidFill>
                  <a:srgbClr val="00582A"/>
                </a:solidFill>
              </a:rPr>
              <a:t>للقا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بحبيبي </a:t>
            </a:r>
            <a:r>
              <a:rPr lang="ar-EG" sz="8000" b="1" dirty="0" smtClean="0">
                <a:solidFill>
                  <a:srgbClr val="00582A"/>
                </a:solidFill>
              </a:rPr>
              <a:t>فادي جنسنا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</TotalTime>
  <Words>47</Words>
  <Application>Microsoft Office PowerPoint</Application>
  <PresentationFormat>عرض على الشاشة (3:4)‏</PresentationFormat>
  <Paragraphs>28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226</cp:revision>
  <dcterms:created xsi:type="dcterms:W3CDTF">2021-12-07T14:30:00Z</dcterms:created>
  <dcterms:modified xsi:type="dcterms:W3CDTF">2022-05-14T08:55:43Z</dcterms:modified>
</cp:coreProperties>
</file>