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96" r:id="rId4"/>
    <p:sldId id="398" r:id="rId5"/>
    <p:sldId id="399" r:id="rId6"/>
    <p:sldId id="404" r:id="rId7"/>
    <p:sldId id="403" r:id="rId8"/>
    <p:sldId id="405" r:id="rId9"/>
    <p:sldId id="406" r:id="rId10"/>
    <p:sldId id="40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قد ولد لنا ولد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دعي اسمه عجيبًا </a:t>
            </a:r>
          </a:p>
          <a:p>
            <a:pPr algn="ctr" rtl="1"/>
            <a:r>
              <a:rPr lang="ar-EG" sz="8800" b="1" dirty="0" smtClean="0"/>
              <a:t>مشيرًا إلها جبارًا</a:t>
            </a:r>
          </a:p>
          <a:p>
            <a:pPr algn="ctr" rtl="1"/>
            <a:r>
              <a:rPr lang="ar-EG" sz="8800" b="1" dirty="0" smtClean="0"/>
              <a:t>أبا الأبد رئيس </a:t>
            </a:r>
            <a:r>
              <a:rPr lang="ar-EG" sz="8800" b="1" dirty="0" smtClean="0"/>
              <a:t>السلام</a:t>
            </a: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70093"/>
            <a:ext cx="9982199" cy="6466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>
                <a:solidFill>
                  <a:srgbClr val="00582A"/>
                </a:solidFill>
              </a:rPr>
              <a:t>   </a:t>
            </a:r>
            <a:r>
              <a:rPr lang="ar-EG" sz="9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9600" b="1" dirty="0" smtClean="0">
                <a:solidFill>
                  <a:srgbClr val="00582A"/>
                </a:solidFill>
              </a:rPr>
              <a:t> </a:t>
            </a:r>
            <a:r>
              <a:rPr lang="ar-EG" sz="9600" b="1" dirty="0" smtClean="0">
                <a:solidFill>
                  <a:srgbClr val="00582A"/>
                </a:solidFill>
              </a:rPr>
              <a:t>...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9600" b="1" dirty="0" smtClean="0">
                <a:solidFill>
                  <a:srgbClr val="00582A"/>
                </a:solidFill>
              </a:rPr>
              <a:t> ... </a:t>
            </a:r>
            <a:r>
              <a:rPr lang="ar-EG" sz="9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9600" b="1" dirty="0" smtClean="0">
                <a:solidFill>
                  <a:srgbClr val="00582A"/>
                </a:solidFill>
              </a:rPr>
              <a:t>    </a:t>
            </a:r>
            <a:endParaRPr lang="ar-EG" sz="138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9600" b="1" dirty="0" smtClean="0">
                <a:solidFill>
                  <a:srgbClr val="00582A"/>
                </a:solidFill>
              </a:rPr>
              <a:t> 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(قد ولد لنا ولد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أعطي لنا ابن)2</a:t>
            </a: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فصارت الرئاسة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على كتفيــــه</a:t>
            </a: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دعي اسمه عجيبًا </a:t>
            </a:r>
          </a:p>
          <a:p>
            <a:pPr algn="ctr" rtl="1"/>
            <a:r>
              <a:rPr lang="ar-EG" sz="8800" b="1" dirty="0" smtClean="0"/>
              <a:t>مشيرًا إلها جبارًا</a:t>
            </a:r>
          </a:p>
          <a:p>
            <a:pPr algn="ctr" rtl="1"/>
            <a:r>
              <a:rPr lang="ar-EG" sz="8800" b="1" dirty="0" smtClean="0"/>
              <a:t>أبا الأبد رئيس </a:t>
            </a:r>
            <a:r>
              <a:rPr lang="ar-EG" sz="8800" b="1" dirty="0" smtClean="0"/>
              <a:t>السلام</a:t>
            </a: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70093"/>
            <a:ext cx="9982199" cy="6466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>
                <a:solidFill>
                  <a:srgbClr val="00582A"/>
                </a:solidFill>
              </a:rPr>
              <a:t>   </a:t>
            </a:r>
            <a:r>
              <a:rPr lang="ar-EG" sz="9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9600" b="1" dirty="0" smtClean="0">
                <a:solidFill>
                  <a:srgbClr val="00582A"/>
                </a:solidFill>
              </a:rPr>
              <a:t> </a:t>
            </a:r>
            <a:r>
              <a:rPr lang="ar-EG" sz="9600" b="1" dirty="0" smtClean="0">
                <a:solidFill>
                  <a:srgbClr val="00582A"/>
                </a:solidFill>
              </a:rPr>
              <a:t>...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9600" b="1" dirty="0" smtClean="0">
                <a:solidFill>
                  <a:srgbClr val="00582A"/>
                </a:solidFill>
              </a:rPr>
              <a:t> ... </a:t>
            </a:r>
            <a:r>
              <a:rPr lang="ar-EG" sz="9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9600" b="1" dirty="0" smtClean="0">
                <a:solidFill>
                  <a:srgbClr val="00582A"/>
                </a:solidFill>
              </a:rPr>
              <a:t>    </a:t>
            </a:r>
            <a:endParaRPr lang="ar-EG" sz="138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9600" b="1" dirty="0" smtClean="0">
                <a:solidFill>
                  <a:srgbClr val="00582A"/>
                </a:solidFill>
              </a:rPr>
              <a:t> 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106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الساكن في الظلمة </a:t>
            </a:r>
          </a:p>
          <a:p>
            <a:pPr algn="ctr" rtl="1"/>
            <a:r>
              <a:rPr lang="ar-EG" sz="8800" b="1" dirty="0" smtClean="0"/>
              <a:t>أبصرر نورًا عظيمًا</a:t>
            </a:r>
          </a:p>
          <a:p>
            <a:pPr algn="ctr" rtl="1"/>
            <a:r>
              <a:rPr lang="ar-EG" sz="8800" b="1" dirty="0" err="1" smtClean="0"/>
              <a:t>السامن</a:t>
            </a:r>
            <a:r>
              <a:rPr lang="ar-EG" sz="8800" b="1" dirty="0" smtClean="0"/>
              <a:t> في الظلام </a:t>
            </a:r>
          </a:p>
          <a:p>
            <a:pPr algn="ctr" rtl="1"/>
            <a:r>
              <a:rPr lang="ar-EG" sz="8800" b="1" dirty="0" smtClean="0"/>
              <a:t>أشرق علية </a:t>
            </a:r>
            <a:r>
              <a:rPr lang="ar-EG" sz="8800" b="1" dirty="0" err="1" smtClean="0"/>
              <a:t>نورًأ</a:t>
            </a: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(قد ولد لنا ولد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أعطي لنا ابن)2</a:t>
            </a: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فصارت الرئاسة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 smtClean="0"/>
              <a:t>على كتفيــــه</a:t>
            </a:r>
            <a:endParaRPr lang="ar-EG" sz="1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</TotalTime>
  <Words>75</Words>
  <Application>Microsoft Office PowerPoint</Application>
  <PresentationFormat>عرض على الشاشة (3:4)‏</PresentationFormat>
  <Paragraphs>26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2022-05-14T09:08:45Z</dcterms:modified>
</cp:coreProperties>
</file>