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277" r:id="rId3"/>
    <p:sldId id="396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ترنيمة</a:t>
            </a:r>
            <a:endParaRPr lang="ar-EG" sz="8000" b="1" dirty="0" smtClean="0"/>
          </a:p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قدوس قدوس رب الجنود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8211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قدوس قدوس قدوس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رب </a:t>
            </a:r>
            <a:r>
              <a:rPr lang="ar-EG" sz="8000" b="1" dirty="0" smtClean="0"/>
              <a:t>الجنود</a:t>
            </a:r>
            <a:br>
              <a:rPr lang="ar-EG" sz="8000" b="1" dirty="0" smtClean="0"/>
            </a:br>
            <a:r>
              <a:rPr lang="ar-EG" sz="8000" b="1" dirty="0" smtClean="0"/>
              <a:t>قدوس قدوس قدوس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رب </a:t>
            </a:r>
            <a:r>
              <a:rPr lang="ar-EG" sz="8000" b="1" dirty="0" smtClean="0"/>
              <a:t>الجنود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092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مجده ملء كل الأرض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مجده </a:t>
            </a:r>
            <a:r>
              <a:rPr lang="ar-EG" sz="8000" b="1" dirty="0" smtClean="0"/>
              <a:t>ملء كل الأرض</a:t>
            </a:r>
            <a:br>
              <a:rPr lang="ar-EG" sz="8000" b="1" dirty="0" smtClean="0"/>
            </a:br>
            <a:r>
              <a:rPr lang="ar-EG" sz="8000" b="1" dirty="0" smtClean="0"/>
              <a:t>مجده ملء كل الأرض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smtClean="0"/>
              <a:t>قدوس الرب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1758</TotalTime>
  <Words>18</Words>
  <Application>Microsoft Office PowerPoint</Application>
  <PresentationFormat>عرض على الشاشة (3:4)‏</PresentationFormat>
  <Paragraphs>9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226</cp:revision>
  <dcterms:created xsi:type="dcterms:W3CDTF">2021-12-07T14:30:00Z</dcterms:created>
  <dcterms:modified xsi:type="dcterms:W3CDTF">2022-05-14T09:11:15Z</dcterms:modified>
</cp:coreProperties>
</file>