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05" r:id="rId3"/>
    <p:sldId id="403" r:id="rId4"/>
    <p:sldId id="406" r:id="rId5"/>
    <p:sldId id="407" r:id="rId6"/>
    <p:sldId id="408" r:id="rId7"/>
    <p:sldId id="409" r:id="rId8"/>
    <p:sldId id="410" r:id="rId9"/>
    <p:sldId id="411" r:id="rId10"/>
    <p:sldId id="412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51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 smtClean="0"/>
              <a:t>قدوس </a:t>
            </a:r>
            <a:r>
              <a:rPr lang="ar-SA" sz="6600" b="1" dirty="0" smtClean="0"/>
              <a:t>رب </a:t>
            </a:r>
            <a:r>
              <a:rPr lang="ar-SA" sz="6600" b="1" dirty="0" smtClean="0"/>
              <a:t>الجنود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7200"/>
            <a:ext cx="9982199" cy="12095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القرار: </a:t>
            </a:r>
            <a:r>
              <a:rPr lang="ar-SA" sz="60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0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SA" sz="7200" b="1" dirty="0" smtClean="0">
                <a:solidFill>
                  <a:srgbClr val="00582A"/>
                </a:solidFill>
              </a:rPr>
              <a:t>قدوس قدوس قدوس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رب </a:t>
            </a:r>
            <a:r>
              <a:rPr lang="ar-SA" sz="7200" b="1" dirty="0" smtClean="0">
                <a:solidFill>
                  <a:srgbClr val="00582A"/>
                </a:solidFill>
              </a:rPr>
              <a:t>الجنود</a:t>
            </a:r>
            <a:endParaRPr lang="en-US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السماء والأرض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مملوءتان </a:t>
            </a:r>
            <a:r>
              <a:rPr lang="ar-SA" sz="7200" b="1" dirty="0" smtClean="0">
                <a:solidFill>
                  <a:srgbClr val="00582A"/>
                </a:solidFill>
              </a:rPr>
              <a:t>من مجده</a:t>
            </a:r>
            <a:endParaRPr lang="en-US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7200"/>
            <a:ext cx="9982199" cy="12095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القرار: </a:t>
            </a:r>
            <a:r>
              <a:rPr lang="ar-SA" sz="60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0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SA" sz="7200" b="1" dirty="0" smtClean="0">
                <a:solidFill>
                  <a:srgbClr val="00582A"/>
                </a:solidFill>
              </a:rPr>
              <a:t>قدوس قدوس قدوس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رب </a:t>
            </a:r>
            <a:r>
              <a:rPr lang="ar-SA" sz="7200" b="1" dirty="0" smtClean="0">
                <a:solidFill>
                  <a:srgbClr val="00582A"/>
                </a:solidFill>
              </a:rPr>
              <a:t>الجنود</a:t>
            </a:r>
            <a:endParaRPr lang="en-US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السماء والأرض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مملوءتان </a:t>
            </a:r>
            <a:r>
              <a:rPr lang="ar-SA" sz="7200" b="1" dirty="0" smtClean="0">
                <a:solidFill>
                  <a:srgbClr val="00582A"/>
                </a:solidFill>
              </a:rPr>
              <a:t>من مجده</a:t>
            </a:r>
            <a:endParaRPr lang="en-US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04800"/>
            <a:ext cx="9982199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1- </a:t>
            </a:r>
            <a:endParaRPr lang="ar-EG" sz="8800" b="1" dirty="0" smtClean="0"/>
          </a:p>
          <a:p>
            <a:pPr lvl="0" algn="ctr" rtl="1"/>
            <a:r>
              <a:rPr lang="ar-SA" sz="8800" b="1" dirty="0" err="1" smtClean="0"/>
              <a:t>السيرافيم</a:t>
            </a:r>
            <a:r>
              <a:rPr lang="ar-SA" sz="8800" b="1" dirty="0" smtClean="0"/>
              <a:t> </a:t>
            </a:r>
            <a:r>
              <a:rPr lang="ar-SA" sz="8800" b="1" dirty="0" err="1" smtClean="0"/>
              <a:t>والشاروبيم</a:t>
            </a:r>
            <a:endParaRPr lang="en-US" sz="8800" b="1" dirty="0" smtClean="0"/>
          </a:p>
          <a:p>
            <a:pPr algn="ctr"/>
            <a:r>
              <a:rPr lang="ar-SA" sz="8800" b="1" dirty="0" smtClean="0"/>
              <a:t>يصرخون قائلين </a:t>
            </a:r>
            <a:endParaRPr lang="ar-EG" sz="8800" b="1" dirty="0" smtClean="0"/>
          </a:p>
          <a:p>
            <a:pPr algn="ctr"/>
            <a:r>
              <a:rPr lang="ar-SA" sz="8800" b="1" dirty="0" smtClean="0"/>
              <a:t>للرب </a:t>
            </a:r>
            <a:r>
              <a:rPr lang="ar-SA" sz="8800" b="1" dirty="0" smtClean="0"/>
              <a:t>كل </a:t>
            </a:r>
            <a:r>
              <a:rPr lang="ar-SA" sz="8800" b="1" dirty="0" smtClean="0"/>
              <a:t>حين</a:t>
            </a:r>
            <a:r>
              <a:rPr lang="ar-EG" sz="8800" b="1" dirty="0" smtClean="0"/>
              <a:t>:</a:t>
            </a:r>
            <a:endParaRPr lang="ar-EG" sz="88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ar-SA" sz="8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7200"/>
            <a:ext cx="9982199" cy="12095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القرار: </a:t>
            </a:r>
            <a:r>
              <a:rPr lang="ar-SA" sz="60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0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SA" sz="7200" b="1" dirty="0" smtClean="0">
                <a:solidFill>
                  <a:srgbClr val="00582A"/>
                </a:solidFill>
              </a:rPr>
              <a:t>قدوس قدوس قدوس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رب </a:t>
            </a:r>
            <a:r>
              <a:rPr lang="ar-SA" sz="7200" b="1" dirty="0" smtClean="0">
                <a:solidFill>
                  <a:srgbClr val="00582A"/>
                </a:solidFill>
              </a:rPr>
              <a:t>الجنود</a:t>
            </a:r>
            <a:endParaRPr lang="en-US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السماء والأرض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مملوءتان </a:t>
            </a:r>
            <a:r>
              <a:rPr lang="ar-SA" sz="7200" b="1" dirty="0" smtClean="0">
                <a:solidFill>
                  <a:srgbClr val="00582A"/>
                </a:solidFill>
              </a:rPr>
              <a:t>من مجده</a:t>
            </a:r>
            <a:endParaRPr lang="en-US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5967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 smtClean="0"/>
              <a:t>2- </a:t>
            </a:r>
            <a:endParaRPr lang="ar-EG" sz="8000" b="1" dirty="0" smtClean="0"/>
          </a:p>
          <a:p>
            <a:pPr lvl="0" algn="ctr" rtl="1"/>
            <a:r>
              <a:rPr lang="ar-SA" sz="8000" b="1" dirty="0" smtClean="0"/>
              <a:t>نسجد مع الملائكة </a:t>
            </a:r>
            <a:endParaRPr lang="ar-EG" sz="8000" b="1" dirty="0" smtClean="0"/>
          </a:p>
          <a:p>
            <a:pPr lvl="0" algn="ctr" rtl="1"/>
            <a:r>
              <a:rPr lang="ar-SA" sz="8000" b="1" dirty="0" smtClean="0"/>
              <a:t>بالخشوع</a:t>
            </a:r>
            <a:endParaRPr lang="en-US" sz="8000" b="1" dirty="0" smtClean="0"/>
          </a:p>
          <a:p>
            <a:pPr algn="ctr"/>
            <a:r>
              <a:rPr lang="ar-SA" sz="8000" b="1" dirty="0" smtClean="0"/>
              <a:t>صارخين قائلين </a:t>
            </a:r>
            <a:endParaRPr lang="ar-EG" sz="8000" b="1" dirty="0" smtClean="0"/>
          </a:p>
          <a:p>
            <a:pPr algn="ctr"/>
            <a:r>
              <a:rPr lang="ar-SA" sz="8000" b="1" dirty="0" smtClean="0"/>
              <a:t>لربنا يسوع</a:t>
            </a:r>
            <a:r>
              <a:rPr lang="ar-EG" sz="8000" b="1" dirty="0" smtClean="0"/>
              <a:t>: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7200"/>
            <a:ext cx="9982199" cy="12095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القرار: </a:t>
            </a:r>
            <a:r>
              <a:rPr lang="ar-SA" sz="60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0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SA" sz="7200" b="1" dirty="0" smtClean="0">
                <a:solidFill>
                  <a:srgbClr val="00582A"/>
                </a:solidFill>
              </a:rPr>
              <a:t>قدوس قدوس قدوس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رب </a:t>
            </a:r>
            <a:r>
              <a:rPr lang="ar-SA" sz="7200" b="1" dirty="0" smtClean="0">
                <a:solidFill>
                  <a:srgbClr val="00582A"/>
                </a:solidFill>
              </a:rPr>
              <a:t>الجنود</a:t>
            </a:r>
            <a:endParaRPr lang="en-US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السماء والأرض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مملوءتان </a:t>
            </a:r>
            <a:r>
              <a:rPr lang="ar-SA" sz="7200" b="1" dirty="0" smtClean="0">
                <a:solidFill>
                  <a:srgbClr val="00582A"/>
                </a:solidFill>
              </a:rPr>
              <a:t>من مجده</a:t>
            </a:r>
            <a:endParaRPr lang="en-US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830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5400" b="1" dirty="0" smtClean="0"/>
              <a:t>3- </a:t>
            </a:r>
            <a:endParaRPr lang="ar-EG" sz="6600" b="1" dirty="0" smtClean="0"/>
          </a:p>
          <a:p>
            <a:pPr lvl="0" algn="ctr" rtl="1"/>
            <a:r>
              <a:rPr lang="ar-SA" sz="8000" b="1" dirty="0" smtClean="0"/>
              <a:t>حمل الله القدوس </a:t>
            </a:r>
            <a:endParaRPr lang="ar-EG" sz="8000" b="1" dirty="0" smtClean="0"/>
          </a:p>
          <a:p>
            <a:pPr lvl="0" algn="ctr" rtl="1"/>
            <a:r>
              <a:rPr lang="ar-SA" sz="8000" b="1" dirty="0" smtClean="0"/>
              <a:t>في </a:t>
            </a:r>
            <a:r>
              <a:rPr lang="ar-SA" sz="8000" b="1" dirty="0" smtClean="0"/>
              <a:t>عرشه العظيم</a:t>
            </a:r>
            <a:endParaRPr lang="en-US" sz="8000" b="1" dirty="0" smtClean="0"/>
          </a:p>
          <a:p>
            <a:pPr algn="ctr"/>
            <a:r>
              <a:rPr lang="ar-SA" sz="8000" b="1" dirty="0" smtClean="0"/>
              <a:t>فلنعظم اسمه، </a:t>
            </a:r>
            <a:endParaRPr lang="ar-EG" sz="8000" b="1" dirty="0" smtClean="0"/>
          </a:p>
          <a:p>
            <a:pPr algn="ctr"/>
            <a:r>
              <a:rPr lang="ar-SA" sz="8000" b="1" dirty="0" smtClean="0"/>
              <a:t>بالحمد </a:t>
            </a:r>
            <a:r>
              <a:rPr lang="ar-SA" sz="8000" b="1" dirty="0" smtClean="0"/>
              <a:t>والتكريم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7200"/>
            <a:ext cx="9982199" cy="12095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القرار: </a:t>
            </a:r>
            <a:r>
              <a:rPr lang="ar-SA" sz="60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0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SA" sz="7200" b="1" dirty="0" smtClean="0">
                <a:solidFill>
                  <a:srgbClr val="00582A"/>
                </a:solidFill>
              </a:rPr>
              <a:t>قدوس قدوس قدوس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رب </a:t>
            </a:r>
            <a:r>
              <a:rPr lang="ar-SA" sz="7200" b="1" dirty="0" smtClean="0">
                <a:solidFill>
                  <a:srgbClr val="00582A"/>
                </a:solidFill>
              </a:rPr>
              <a:t>الجنود</a:t>
            </a:r>
            <a:endParaRPr lang="en-US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السماء والأرض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مملوءتان </a:t>
            </a:r>
            <a:r>
              <a:rPr lang="ar-SA" sz="7200" b="1" dirty="0" smtClean="0">
                <a:solidFill>
                  <a:srgbClr val="00582A"/>
                </a:solidFill>
              </a:rPr>
              <a:t>من مجده</a:t>
            </a:r>
            <a:endParaRPr lang="en-US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48233"/>
            <a:ext cx="9982199" cy="830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5400" b="1" dirty="0" smtClean="0"/>
              <a:t>4- </a:t>
            </a:r>
            <a:endParaRPr lang="ar-EG" sz="6600" b="1" dirty="0" smtClean="0"/>
          </a:p>
          <a:p>
            <a:pPr lvl="0" algn="ctr" rtl="1"/>
            <a:r>
              <a:rPr lang="ar-SA" sz="8000" b="1" dirty="0" smtClean="0"/>
              <a:t>المجد </a:t>
            </a:r>
            <a:r>
              <a:rPr lang="ar-SA" sz="8000" b="1" dirty="0" err="1" smtClean="0"/>
              <a:t>للآب</a:t>
            </a:r>
            <a:r>
              <a:rPr lang="ar-SA" sz="8000" b="1" dirty="0" smtClean="0"/>
              <a:t> والابن </a:t>
            </a:r>
            <a:endParaRPr lang="ar-EG" sz="8000" b="1" dirty="0" smtClean="0"/>
          </a:p>
          <a:p>
            <a:pPr lvl="0" algn="ctr" rtl="1"/>
            <a:r>
              <a:rPr lang="ar-SA" sz="8000" b="1" dirty="0" smtClean="0"/>
              <a:t>والروح </a:t>
            </a:r>
            <a:r>
              <a:rPr lang="ar-SA" sz="8000" b="1" dirty="0" smtClean="0"/>
              <a:t>القدوس</a:t>
            </a:r>
            <a:endParaRPr lang="en-US" sz="8000" b="1" dirty="0" smtClean="0"/>
          </a:p>
          <a:p>
            <a:pPr algn="ctr"/>
            <a:r>
              <a:rPr lang="ar-SA" sz="8000" b="1" dirty="0" smtClean="0"/>
              <a:t>الآن وكل أوان </a:t>
            </a:r>
            <a:endParaRPr lang="ar-EG" sz="8000" b="1" dirty="0" smtClean="0"/>
          </a:p>
          <a:p>
            <a:pPr algn="ctr"/>
            <a:r>
              <a:rPr lang="ar-SA" sz="8000" b="1" dirty="0" smtClean="0"/>
              <a:t>وإلى </a:t>
            </a:r>
            <a:r>
              <a:rPr lang="ar-SA" sz="8000" b="1" dirty="0" smtClean="0"/>
              <a:t>دهر </a:t>
            </a:r>
            <a:r>
              <a:rPr lang="ar-SA" sz="8000" b="1" dirty="0" err="1" smtClean="0"/>
              <a:t>الداهرين</a:t>
            </a:r>
            <a:r>
              <a:rPr lang="ar-SA" sz="8000" b="1" dirty="0" smtClean="0"/>
              <a:t>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1871</TotalTime>
  <Words>112</Words>
  <Application>Microsoft Office PowerPoint</Application>
  <PresentationFormat>عرض على الشاشة (3:4)‏</PresentationFormat>
  <Paragraphs>57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260</cp:revision>
  <dcterms:created xsi:type="dcterms:W3CDTF">2021-12-07T14:30:00Z</dcterms:created>
  <dcterms:modified xsi:type="dcterms:W3CDTF">2022-06-15T09:31:17Z</dcterms:modified>
</cp:coreProperties>
</file>