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396" r:id="rId3"/>
    <p:sldId id="277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96"/>
            <p14:sldId id="27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70" d="100"/>
          <a:sy n="70" d="100"/>
        </p:scale>
        <p:origin x="48" y="31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/>
              <a:t>قطتي </a:t>
            </a:r>
            <a:r>
              <a:rPr lang="ar-EG" sz="6600" b="1" dirty="0"/>
              <a:t>مشمشة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6101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قطتي مشمشة</a:t>
            </a:r>
          </a:p>
          <a:p>
            <a:pPr algn="ctr" rtl="1"/>
            <a:r>
              <a:rPr lang="ar-EG" sz="8000" b="1" dirty="0"/>
              <a:t> </a:t>
            </a:r>
            <a:r>
              <a:rPr lang="ar-EG" sz="8000" b="1" dirty="0" err="1"/>
              <a:t>نونو</a:t>
            </a:r>
            <a:r>
              <a:rPr lang="ar-EG" sz="8000" b="1" dirty="0"/>
              <a:t> </a:t>
            </a:r>
            <a:r>
              <a:rPr lang="ar-EG" sz="8000" b="1" dirty="0" err="1"/>
              <a:t>نونو</a:t>
            </a:r>
            <a:r>
              <a:rPr lang="ar-EG" sz="8000" b="1" dirty="0"/>
              <a:t> </a:t>
            </a:r>
            <a:r>
              <a:rPr lang="ar-EG" sz="8000" b="1" dirty="0" err="1"/>
              <a:t>نونو</a:t>
            </a:r>
            <a:r>
              <a:rPr lang="ar-EG" sz="8000" b="1" dirty="0"/>
              <a:t> </a:t>
            </a:r>
          </a:p>
          <a:p>
            <a:pPr algn="ctr" rtl="1"/>
            <a:r>
              <a:rPr lang="ar-EG" sz="8000" b="1" dirty="0"/>
              <a:t>قبل ما </a:t>
            </a:r>
            <a:r>
              <a:rPr lang="ar-EG" sz="8000" b="1" dirty="0" err="1"/>
              <a:t>تاكل</a:t>
            </a:r>
            <a:r>
              <a:rPr lang="ar-EG" sz="8000" b="1" dirty="0"/>
              <a:t> </a:t>
            </a:r>
            <a:r>
              <a:rPr lang="ar-EG" sz="8000" b="1" dirty="0" err="1"/>
              <a:t>اكلها</a:t>
            </a:r>
            <a:r>
              <a:rPr lang="ar-EG" sz="8000" b="1" dirty="0"/>
              <a:t> </a:t>
            </a:r>
          </a:p>
          <a:p>
            <a:pPr algn="ctr" rtl="1"/>
            <a:r>
              <a:rPr lang="ar-EG" sz="8000" b="1" dirty="0"/>
              <a:t>هم هم هم هم هم هم</a:t>
            </a:r>
            <a:br>
              <a:rPr lang="ar-EG" sz="8000" b="1" dirty="0"/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69965"/>
            <a:ext cx="9982199" cy="8017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قبل ما تلعب لعبها </a:t>
            </a:r>
          </a:p>
          <a:p>
            <a:pPr algn="ctr" rtl="1"/>
            <a:r>
              <a:rPr lang="ar-EG" sz="8000" b="1" dirty="0"/>
              <a:t>قبل ما تعمل شغلها </a:t>
            </a:r>
          </a:p>
          <a:p>
            <a:pPr algn="ctr" rtl="1"/>
            <a:r>
              <a:rPr lang="ar-EG" sz="8000" b="1" dirty="0" err="1"/>
              <a:t>دايما</a:t>
            </a:r>
            <a:r>
              <a:rPr lang="ar-EG" sz="8000" b="1" dirty="0"/>
              <a:t> تشكر ربها </a:t>
            </a:r>
          </a:p>
          <a:p>
            <a:pPr algn="ctr" rtl="1"/>
            <a:r>
              <a:rPr lang="ar-EG" sz="8000" b="1" dirty="0" err="1"/>
              <a:t>نونو</a:t>
            </a:r>
            <a:r>
              <a:rPr lang="ar-EG" sz="8000" b="1" dirty="0"/>
              <a:t> </a:t>
            </a:r>
            <a:r>
              <a:rPr lang="ar-EG" sz="8000" b="1" dirty="0" err="1"/>
              <a:t>نونو</a:t>
            </a:r>
            <a:r>
              <a:rPr lang="ar-EG" sz="8000" b="1" dirty="0"/>
              <a:t> </a:t>
            </a:r>
            <a:r>
              <a:rPr lang="ar-EG" sz="8000" b="1" dirty="0" err="1"/>
              <a:t>نونو</a:t>
            </a:r>
            <a:endParaRPr lang="ar-EG" sz="8000" b="1" dirty="0"/>
          </a:p>
          <a:p>
            <a:pPr algn="ctr"/>
            <a:br>
              <a:rPr lang="ar-EG" sz="8000" b="1" dirty="0"/>
            </a:br>
            <a:endParaRPr lang="ar-EG" sz="115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1783</TotalTime>
  <Words>35</Words>
  <Application>Microsoft Office PowerPoint</Application>
  <PresentationFormat>عرض على الشاشة (4:3)</PresentationFormat>
  <Paragraphs>11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230</cp:revision>
  <dcterms:created xsi:type="dcterms:W3CDTF">2021-12-07T14:30:00Z</dcterms:created>
  <dcterms:modified xsi:type="dcterms:W3CDTF">2024-03-27T08:13:33Z</dcterms:modified>
</cp:coreProperties>
</file>