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قلبه حنين حبه يبين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(قلبه </a:t>
            </a:r>
            <a:r>
              <a:rPr lang="ar-EG" sz="8000" b="1" dirty="0" smtClean="0"/>
              <a:t>حنين حبه يبين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ان</a:t>
            </a:r>
            <a:r>
              <a:rPr lang="ar-EG" sz="8000" b="1" dirty="0" smtClean="0"/>
              <a:t> صليبه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كان تكفير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عن خطايانا مات وفدانا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نعمة غنية وحب </a:t>
            </a:r>
            <a:r>
              <a:rPr lang="ar-EG" sz="8000" b="1" dirty="0" smtClean="0"/>
              <a:t>كبير) </a:t>
            </a:r>
            <a:r>
              <a:rPr lang="ar-EG" sz="8000" b="1" dirty="0" smtClean="0"/>
              <a:t>2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7180"/>
            <a:ext cx="998219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سر </a:t>
            </a:r>
            <a:r>
              <a:rPr lang="ar-EG" sz="7200" b="1" dirty="0" smtClean="0">
                <a:solidFill>
                  <a:srgbClr val="00582A"/>
                </a:solidFill>
              </a:rPr>
              <a:t>حياتنا </a:t>
            </a:r>
            <a:r>
              <a:rPr lang="ar-EG" sz="7200" b="1" dirty="0" err="1" smtClean="0">
                <a:solidFill>
                  <a:srgbClr val="00582A"/>
                </a:solidFill>
              </a:rPr>
              <a:t>ده</a:t>
            </a:r>
            <a:r>
              <a:rPr lang="ar-EG" sz="7200" b="1" dirty="0" smtClean="0">
                <a:solidFill>
                  <a:srgbClr val="00582A"/>
                </a:solidFill>
              </a:rPr>
              <a:t> هو يسوع 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بنرنمها</a:t>
            </a:r>
            <a:r>
              <a:rPr lang="ar-EG" sz="7200" b="1" dirty="0" smtClean="0">
                <a:solidFill>
                  <a:srgbClr val="00582A"/>
                </a:solidFill>
              </a:rPr>
              <a:t> بصوت مسموع)2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هو الكلمة وهو الله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هو بروحه </a:t>
            </a:r>
            <a:r>
              <a:rPr lang="ar-EG" sz="7200" b="1" dirty="0" err="1" smtClean="0">
                <a:solidFill>
                  <a:srgbClr val="00582A"/>
                </a:solidFill>
              </a:rPr>
              <a:t>اعطانا</a:t>
            </a:r>
            <a:r>
              <a:rPr lang="ar-EG" sz="7200" b="1" dirty="0" smtClean="0">
                <a:solidFill>
                  <a:srgbClr val="00582A"/>
                </a:solidFill>
              </a:rPr>
              <a:t> حياة)2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485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2-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(وسط المحنة بسرعة لمحنا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يسوع الحلو </a:t>
            </a:r>
            <a:r>
              <a:rPr lang="ar-EG" sz="7200" b="1" dirty="0" err="1" smtClean="0"/>
              <a:t>وجالنا</a:t>
            </a:r>
            <a:r>
              <a:rPr lang="ar-EG" sz="7200" b="1" dirty="0" smtClean="0"/>
              <a:t> قوام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قال في وعوده </a:t>
            </a:r>
            <a:r>
              <a:rPr lang="ar-EG" sz="7200" b="1" dirty="0" err="1" smtClean="0"/>
              <a:t>ان</a:t>
            </a:r>
            <a:r>
              <a:rPr lang="ar-EG" sz="7200" b="1" dirty="0" smtClean="0"/>
              <a:t> وجوده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تملي معانا </a:t>
            </a:r>
            <a:r>
              <a:rPr lang="ar-EG" sz="7200" b="1" dirty="0" err="1" smtClean="0"/>
              <a:t>امان</a:t>
            </a:r>
            <a:r>
              <a:rPr lang="ar-EG" sz="7200" b="1" dirty="0" smtClean="0"/>
              <a:t> وسلام ) 2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7180"/>
            <a:ext cx="998219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سر </a:t>
            </a:r>
            <a:r>
              <a:rPr lang="ar-EG" sz="7200" b="1" dirty="0" smtClean="0">
                <a:solidFill>
                  <a:srgbClr val="00582A"/>
                </a:solidFill>
              </a:rPr>
              <a:t>حياتنا </a:t>
            </a:r>
            <a:r>
              <a:rPr lang="ar-EG" sz="7200" b="1" dirty="0" err="1" smtClean="0">
                <a:solidFill>
                  <a:srgbClr val="00582A"/>
                </a:solidFill>
              </a:rPr>
              <a:t>ده</a:t>
            </a:r>
            <a:r>
              <a:rPr lang="ar-EG" sz="7200" b="1" dirty="0" smtClean="0">
                <a:solidFill>
                  <a:srgbClr val="00582A"/>
                </a:solidFill>
              </a:rPr>
              <a:t> هو يسوع 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بنرنمها</a:t>
            </a:r>
            <a:r>
              <a:rPr lang="ar-EG" sz="7200" b="1" dirty="0" smtClean="0">
                <a:solidFill>
                  <a:srgbClr val="00582A"/>
                </a:solidFill>
              </a:rPr>
              <a:t> بصوت مسموع)2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هو الكلمة وهو الله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هو بروحه </a:t>
            </a:r>
            <a:r>
              <a:rPr lang="ar-EG" sz="7200" b="1" dirty="0" err="1" smtClean="0">
                <a:solidFill>
                  <a:srgbClr val="00582A"/>
                </a:solidFill>
              </a:rPr>
              <a:t>اعطانا</a:t>
            </a:r>
            <a:r>
              <a:rPr lang="ar-EG" sz="7200" b="1" dirty="0" smtClean="0">
                <a:solidFill>
                  <a:srgbClr val="00582A"/>
                </a:solidFill>
              </a:rPr>
              <a:t> حياة)2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3-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(</a:t>
            </a:r>
            <a:r>
              <a:rPr lang="ar-EG" sz="7200" b="1" dirty="0" err="1" smtClean="0"/>
              <a:t>نادى</a:t>
            </a:r>
            <a:r>
              <a:rPr lang="ar-EG" sz="7200" b="1" dirty="0" smtClean="0"/>
              <a:t> علينا وبقى لينا مينا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ومرسى وشطّ وفُلك نجاه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صرنا سفينة في يد </a:t>
            </a:r>
            <a:r>
              <a:rPr lang="ar-EG" sz="7200" b="1" dirty="0" err="1" smtClean="0"/>
              <a:t>امينة</a:t>
            </a:r>
            <a:r>
              <a:rPr lang="ar-EG" sz="7200" b="1" dirty="0" smtClean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تعلى الموجة ونعلى </a:t>
            </a:r>
            <a:r>
              <a:rPr lang="ar-EG" sz="7200" b="1" dirty="0" err="1" smtClean="0"/>
              <a:t>معاه</a:t>
            </a:r>
            <a:r>
              <a:rPr lang="ar-EG" sz="7200" b="1" dirty="0" smtClean="0"/>
              <a:t> )2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7180"/>
            <a:ext cx="998219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سر </a:t>
            </a:r>
            <a:r>
              <a:rPr lang="ar-EG" sz="7200" b="1" dirty="0" smtClean="0">
                <a:solidFill>
                  <a:srgbClr val="00582A"/>
                </a:solidFill>
              </a:rPr>
              <a:t>حياتنا </a:t>
            </a:r>
            <a:r>
              <a:rPr lang="ar-EG" sz="7200" b="1" dirty="0" err="1" smtClean="0">
                <a:solidFill>
                  <a:srgbClr val="00582A"/>
                </a:solidFill>
              </a:rPr>
              <a:t>ده</a:t>
            </a:r>
            <a:r>
              <a:rPr lang="ar-EG" sz="7200" b="1" dirty="0" smtClean="0">
                <a:solidFill>
                  <a:srgbClr val="00582A"/>
                </a:solidFill>
              </a:rPr>
              <a:t> هو يسوع 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بنرنمها</a:t>
            </a:r>
            <a:r>
              <a:rPr lang="ar-EG" sz="7200" b="1" dirty="0" smtClean="0">
                <a:solidFill>
                  <a:srgbClr val="00582A"/>
                </a:solidFill>
              </a:rPr>
              <a:t> بصوت مسموع)2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هو الكلمة وهو الله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هو بروحه </a:t>
            </a:r>
            <a:r>
              <a:rPr lang="ar-EG" sz="7200" b="1" dirty="0" err="1" smtClean="0">
                <a:solidFill>
                  <a:srgbClr val="00582A"/>
                </a:solidFill>
              </a:rPr>
              <a:t>اعطانا</a:t>
            </a:r>
            <a:r>
              <a:rPr lang="ar-EG" sz="7200" b="1" dirty="0" smtClean="0">
                <a:solidFill>
                  <a:srgbClr val="00582A"/>
                </a:solidFill>
              </a:rPr>
              <a:t> حياة)2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4-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(عين تحرسنا </a:t>
            </a:r>
            <a:r>
              <a:rPr lang="ar-EG" sz="7200" b="1" dirty="0" err="1" smtClean="0"/>
              <a:t>وايد</a:t>
            </a:r>
            <a:r>
              <a:rPr lang="ar-EG" sz="7200" b="1" dirty="0" smtClean="0"/>
              <a:t> تواسينا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وها </a:t>
            </a:r>
            <a:r>
              <a:rPr lang="ar-EG" sz="7200" b="1" dirty="0" err="1" smtClean="0"/>
              <a:t>يعدينا</a:t>
            </a:r>
            <a:r>
              <a:rPr lang="ar-EG" sz="7200" b="1" dirty="0" smtClean="0"/>
              <a:t> لحد سماه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مهما الغربة تبان لينا صعبة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ها ترسي المركب وها </a:t>
            </a:r>
            <a:r>
              <a:rPr lang="ar-EG" sz="7200" b="1" dirty="0" smtClean="0"/>
              <a:t>نلقاه) </a:t>
            </a:r>
            <a:r>
              <a:rPr lang="ar-EG" sz="7200" b="1" dirty="0" smtClean="0"/>
              <a:t>2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7180"/>
            <a:ext cx="998219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سر </a:t>
            </a:r>
            <a:r>
              <a:rPr lang="ar-EG" sz="7200" b="1" dirty="0" smtClean="0">
                <a:solidFill>
                  <a:srgbClr val="00582A"/>
                </a:solidFill>
              </a:rPr>
              <a:t>حياتنا </a:t>
            </a:r>
            <a:r>
              <a:rPr lang="ar-EG" sz="7200" b="1" dirty="0" err="1" smtClean="0">
                <a:solidFill>
                  <a:srgbClr val="00582A"/>
                </a:solidFill>
              </a:rPr>
              <a:t>ده</a:t>
            </a:r>
            <a:r>
              <a:rPr lang="ar-EG" sz="7200" b="1" dirty="0" smtClean="0">
                <a:solidFill>
                  <a:srgbClr val="00582A"/>
                </a:solidFill>
              </a:rPr>
              <a:t> هو يسوع </a:t>
            </a: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بنرنمها</a:t>
            </a:r>
            <a:r>
              <a:rPr lang="ar-EG" sz="7200" b="1" dirty="0" smtClean="0">
                <a:solidFill>
                  <a:srgbClr val="00582A"/>
                </a:solidFill>
              </a:rPr>
              <a:t> بصوت مسموع)2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هو الكلمة وهو الله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هو بروحه </a:t>
            </a:r>
            <a:r>
              <a:rPr lang="ar-EG" sz="7200" b="1" dirty="0" err="1" smtClean="0">
                <a:solidFill>
                  <a:srgbClr val="00582A"/>
                </a:solidFill>
              </a:rPr>
              <a:t>اعطانا</a:t>
            </a:r>
            <a:r>
              <a:rPr lang="ar-EG" sz="7200" b="1" dirty="0" smtClean="0">
                <a:solidFill>
                  <a:srgbClr val="00582A"/>
                </a:solidFill>
              </a:rPr>
              <a:t> حياة)2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</TotalTime>
  <Words>172</Words>
  <Application>Microsoft Office PowerPoint</Application>
  <PresentationFormat>عرض على الشاشة (3:4)‏</PresentationFormat>
  <Paragraphs>51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258</cp:revision>
  <dcterms:created xsi:type="dcterms:W3CDTF">2021-12-07T14:30:00Z</dcterms:created>
  <dcterms:modified xsi:type="dcterms:W3CDTF">2022-06-09T10:37:25Z</dcterms:modified>
</cp:coreProperties>
</file>