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قوة حضورك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1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1-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smtClean="0"/>
              <a:t>قوة حضورك </a:t>
            </a:r>
            <a:r>
              <a:rPr lang="ar-SA" sz="7200" b="1" dirty="0" smtClean="0"/>
              <a:t>حسب </a:t>
            </a:r>
            <a:r>
              <a:rPr lang="ar-SA" sz="7200" b="1" dirty="0" smtClean="0"/>
              <a:t>وعودك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فرح </a:t>
            </a:r>
            <a:r>
              <a:rPr lang="ar-SA" sz="7200" b="1" dirty="0" smtClean="0"/>
              <a:t>تفيض </a:t>
            </a:r>
            <a:r>
              <a:rPr lang="ar-SA" sz="7200" b="1" dirty="0" err="1" smtClean="0"/>
              <a:t>به</a:t>
            </a:r>
            <a:r>
              <a:rPr lang="ar-SA" sz="7200" b="1" dirty="0" smtClean="0"/>
              <a:t> القلوب</a:t>
            </a:r>
          </a:p>
          <a:p>
            <a:pPr algn="ctr" rtl="1"/>
            <a:r>
              <a:rPr lang="ar-SA" sz="7200" b="1" dirty="0" smtClean="0"/>
              <a:t>إيمانا </a:t>
            </a:r>
            <a:r>
              <a:rPr lang="ar-SA" sz="7200" b="1" dirty="0" err="1" smtClean="0"/>
              <a:t>بيك</a:t>
            </a:r>
            <a:r>
              <a:rPr lang="ar-SA" sz="7200" b="1" dirty="0" smtClean="0"/>
              <a:t> شفانا فيك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 </a:t>
            </a:r>
            <a:r>
              <a:rPr lang="ar-SA" sz="7200" b="1" dirty="0" smtClean="0"/>
              <a:t>نؤمن </a:t>
            </a:r>
            <a:r>
              <a:rPr lang="ar-SA" sz="7200" b="1" dirty="0" smtClean="0"/>
              <a:t>بوعدك المكتوب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64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أنت هو الربُ </a:t>
            </a:r>
            <a:r>
              <a:rPr lang="ar-EG" sz="8000" b="1" dirty="0" smtClean="0">
                <a:solidFill>
                  <a:srgbClr val="00582A"/>
                </a:solidFill>
              </a:rPr>
              <a:t>شفانا)4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1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</a:t>
            </a:r>
            <a:r>
              <a:rPr lang="ar-SA" sz="7200" b="1" dirty="0" smtClean="0"/>
              <a:t>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(نعلن شفانا بمن أتانا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وقد </a:t>
            </a:r>
            <a:r>
              <a:rPr lang="ar-SA" sz="7200" b="1" dirty="0" smtClean="0"/>
              <a:t>فدانا بنعمته</a:t>
            </a:r>
          </a:p>
          <a:p>
            <a:pPr algn="ctr" rtl="1"/>
            <a:r>
              <a:rPr lang="ar-SA" sz="7200" b="1" dirty="0" smtClean="0"/>
              <a:t>قوة صليبه قوة جراحه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يسوع </a:t>
            </a:r>
            <a:r>
              <a:rPr lang="ar-SA" sz="7200" b="1" dirty="0" smtClean="0"/>
              <a:t>شفانا بجلدته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64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أنت هو الربُ </a:t>
            </a:r>
            <a:r>
              <a:rPr lang="ar-EG" sz="8000" b="1" dirty="0" smtClean="0">
                <a:solidFill>
                  <a:srgbClr val="00582A"/>
                </a:solidFill>
              </a:rPr>
              <a:t>شفانا)4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1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</a:t>
            </a:r>
            <a:r>
              <a:rPr lang="ar-SA" sz="7200" b="1" dirty="0" smtClean="0"/>
              <a:t>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err="1" smtClean="0"/>
              <a:t>بيك</a:t>
            </a:r>
            <a:r>
              <a:rPr lang="ar-SA" sz="7200" b="1" dirty="0" smtClean="0"/>
              <a:t> التحدي </a:t>
            </a:r>
            <a:r>
              <a:rPr lang="ar-SA" sz="7200" b="1" dirty="0" err="1" smtClean="0"/>
              <a:t>معاك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نعدي</a:t>
            </a:r>
            <a:r>
              <a:rPr lang="ar-SA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لأننا </a:t>
            </a:r>
            <a:r>
              <a:rPr lang="ar-SA" sz="7200" b="1" dirty="0" err="1" smtClean="0"/>
              <a:t>بيك</a:t>
            </a:r>
            <a:r>
              <a:rPr lang="ar-SA" sz="7200" b="1" dirty="0" smtClean="0"/>
              <a:t> منتصرون</a:t>
            </a:r>
          </a:p>
          <a:p>
            <a:pPr algn="ctr" rtl="1"/>
            <a:r>
              <a:rPr lang="ar-SA" sz="7200" b="1" dirty="0" smtClean="0"/>
              <a:t>يسوع معانا أساس شفانا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والفرح </a:t>
            </a:r>
            <a:r>
              <a:rPr lang="ar-SA" sz="7200" b="1" dirty="0" smtClean="0"/>
              <a:t>بيه لينا مضمون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64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أنت هو الربُ </a:t>
            </a:r>
            <a:r>
              <a:rPr lang="ar-EG" sz="8000" b="1" dirty="0" smtClean="0">
                <a:solidFill>
                  <a:srgbClr val="00582A"/>
                </a:solidFill>
              </a:rPr>
              <a:t>شفانا)4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83</Words>
  <Application>Microsoft Office PowerPoint</Application>
  <PresentationFormat>عرض على الشاشة (3:4)‏</PresentationFormat>
  <Paragraphs>29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2022-05-14T09:25:57Z</dcterms:modified>
</cp:coreProperties>
</file>